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06" r:id="rId1"/>
  </p:sldMasterIdLst>
  <p:notesMasterIdLst>
    <p:notesMasterId r:id="rId41"/>
  </p:notesMasterIdLst>
  <p:sldIdLst>
    <p:sldId id="256" r:id="rId2"/>
    <p:sldId id="258" r:id="rId3"/>
    <p:sldId id="259" r:id="rId4"/>
    <p:sldId id="261" r:id="rId5"/>
    <p:sldId id="263" r:id="rId6"/>
    <p:sldId id="264" r:id="rId7"/>
    <p:sldId id="265" r:id="rId8"/>
    <p:sldId id="267" r:id="rId9"/>
    <p:sldId id="275" r:id="rId10"/>
    <p:sldId id="276" r:id="rId11"/>
    <p:sldId id="277" r:id="rId12"/>
    <p:sldId id="284" r:id="rId13"/>
    <p:sldId id="280" r:id="rId14"/>
    <p:sldId id="282" r:id="rId15"/>
    <p:sldId id="283" r:id="rId16"/>
    <p:sldId id="281"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Lst>
  <p:sldSz cx="10058400" cy="5211763"/>
  <p:notesSz cx="6858000" cy="9144000"/>
  <p:defaultTextStyle>
    <a:defPPr>
      <a:defRPr lang="en-US"/>
    </a:defPPr>
    <a:lvl1pPr marL="0" algn="l" defTabSz="418586" rtl="0" eaLnBrk="1" latinLnBrk="0" hangingPunct="1">
      <a:defRPr sz="1648" kern="1200">
        <a:solidFill>
          <a:schemeClr val="tx1"/>
        </a:solidFill>
        <a:latin typeface="+mn-lt"/>
        <a:ea typeface="+mn-ea"/>
        <a:cs typeface="+mn-cs"/>
      </a:defRPr>
    </a:lvl1pPr>
    <a:lvl2pPr marL="418586" algn="l" defTabSz="418586" rtl="0" eaLnBrk="1" latinLnBrk="0" hangingPunct="1">
      <a:defRPr sz="1648" kern="1200">
        <a:solidFill>
          <a:schemeClr val="tx1"/>
        </a:solidFill>
        <a:latin typeface="+mn-lt"/>
        <a:ea typeface="+mn-ea"/>
        <a:cs typeface="+mn-cs"/>
      </a:defRPr>
    </a:lvl2pPr>
    <a:lvl3pPr marL="837172" algn="l" defTabSz="418586" rtl="0" eaLnBrk="1" latinLnBrk="0" hangingPunct="1">
      <a:defRPr sz="1648" kern="1200">
        <a:solidFill>
          <a:schemeClr val="tx1"/>
        </a:solidFill>
        <a:latin typeface="+mn-lt"/>
        <a:ea typeface="+mn-ea"/>
        <a:cs typeface="+mn-cs"/>
      </a:defRPr>
    </a:lvl3pPr>
    <a:lvl4pPr marL="1255758" algn="l" defTabSz="418586" rtl="0" eaLnBrk="1" latinLnBrk="0" hangingPunct="1">
      <a:defRPr sz="1648" kern="1200">
        <a:solidFill>
          <a:schemeClr val="tx1"/>
        </a:solidFill>
        <a:latin typeface="+mn-lt"/>
        <a:ea typeface="+mn-ea"/>
        <a:cs typeface="+mn-cs"/>
      </a:defRPr>
    </a:lvl4pPr>
    <a:lvl5pPr marL="1674343" algn="l" defTabSz="418586" rtl="0" eaLnBrk="1" latinLnBrk="0" hangingPunct="1">
      <a:defRPr sz="1648" kern="1200">
        <a:solidFill>
          <a:schemeClr val="tx1"/>
        </a:solidFill>
        <a:latin typeface="+mn-lt"/>
        <a:ea typeface="+mn-ea"/>
        <a:cs typeface="+mn-cs"/>
      </a:defRPr>
    </a:lvl5pPr>
    <a:lvl6pPr marL="2092930" algn="l" defTabSz="418586" rtl="0" eaLnBrk="1" latinLnBrk="0" hangingPunct="1">
      <a:defRPr sz="1648" kern="1200">
        <a:solidFill>
          <a:schemeClr val="tx1"/>
        </a:solidFill>
        <a:latin typeface="+mn-lt"/>
        <a:ea typeface="+mn-ea"/>
        <a:cs typeface="+mn-cs"/>
      </a:defRPr>
    </a:lvl6pPr>
    <a:lvl7pPr marL="2511515" algn="l" defTabSz="418586" rtl="0" eaLnBrk="1" latinLnBrk="0" hangingPunct="1">
      <a:defRPr sz="1648" kern="1200">
        <a:solidFill>
          <a:schemeClr val="tx1"/>
        </a:solidFill>
        <a:latin typeface="+mn-lt"/>
        <a:ea typeface="+mn-ea"/>
        <a:cs typeface="+mn-cs"/>
      </a:defRPr>
    </a:lvl7pPr>
    <a:lvl8pPr marL="2930102" algn="l" defTabSz="418586" rtl="0" eaLnBrk="1" latinLnBrk="0" hangingPunct="1">
      <a:defRPr sz="1648" kern="1200">
        <a:solidFill>
          <a:schemeClr val="tx1"/>
        </a:solidFill>
        <a:latin typeface="+mn-lt"/>
        <a:ea typeface="+mn-ea"/>
        <a:cs typeface="+mn-cs"/>
      </a:defRPr>
    </a:lvl8pPr>
    <a:lvl9pPr marL="3348686" algn="l" defTabSz="418586" rtl="0" eaLnBrk="1" latinLnBrk="0" hangingPunct="1">
      <a:defRPr sz="164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9408" autoAdjust="0"/>
  </p:normalViewPr>
  <p:slideViewPr>
    <p:cSldViewPr snapToGrid="0">
      <p:cViewPr varScale="1">
        <p:scale>
          <a:sx n="102" d="100"/>
          <a:sy n="102" d="100"/>
        </p:scale>
        <p:origin x="634" y="8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81246B-A753-4EEA-B2A1-953C2191C49D}" type="datetimeFigureOut">
              <a:rPr lang="en-IN" smtClean="0"/>
              <a:t>24-06-2022</a:t>
            </a:fld>
            <a:endParaRPr lang="en-IN"/>
          </a:p>
        </p:txBody>
      </p:sp>
      <p:sp>
        <p:nvSpPr>
          <p:cNvPr id="4" name="Slide Image Placeholder 3"/>
          <p:cNvSpPr>
            <a:spLocks noGrp="1" noRot="1" noChangeAspect="1"/>
          </p:cNvSpPr>
          <p:nvPr>
            <p:ph type="sldImg" idx="2"/>
          </p:nvPr>
        </p:nvSpPr>
        <p:spPr>
          <a:xfrm>
            <a:off x="452438" y="1143000"/>
            <a:ext cx="5953125"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2F4CCB-936F-448F-9E53-BAA7E90B9F54}" type="slidenum">
              <a:rPr lang="en-IN" smtClean="0"/>
              <a:t>‹#›</a:t>
            </a:fld>
            <a:endParaRPr lang="en-IN"/>
          </a:p>
        </p:txBody>
      </p:sp>
    </p:spTree>
    <p:extLst>
      <p:ext uri="{BB962C8B-B14F-4D97-AF65-F5344CB8AC3E}">
        <p14:creationId xmlns:p14="http://schemas.microsoft.com/office/powerpoint/2010/main" val="2635528679"/>
      </p:ext>
    </p:extLst>
  </p:cSld>
  <p:clrMap bg1="lt1" tx1="dk1" bg2="lt2" tx2="dk2" accent1="accent1" accent2="accent2" accent3="accent3" accent4="accent4" accent5="accent5" accent6="accent6" hlink="hlink" folHlink="folHlink"/>
  <p:notesStyle>
    <a:lvl1pPr marL="0" algn="l" defTabSz="837172" rtl="0" eaLnBrk="1" latinLnBrk="0" hangingPunct="1">
      <a:defRPr sz="1099" kern="1200">
        <a:solidFill>
          <a:schemeClr val="tx1"/>
        </a:solidFill>
        <a:latin typeface="+mn-lt"/>
        <a:ea typeface="+mn-ea"/>
        <a:cs typeface="+mn-cs"/>
      </a:defRPr>
    </a:lvl1pPr>
    <a:lvl2pPr marL="418586" algn="l" defTabSz="837172" rtl="0" eaLnBrk="1" latinLnBrk="0" hangingPunct="1">
      <a:defRPr sz="1099" kern="1200">
        <a:solidFill>
          <a:schemeClr val="tx1"/>
        </a:solidFill>
        <a:latin typeface="+mn-lt"/>
        <a:ea typeface="+mn-ea"/>
        <a:cs typeface="+mn-cs"/>
      </a:defRPr>
    </a:lvl2pPr>
    <a:lvl3pPr marL="837172" algn="l" defTabSz="837172" rtl="0" eaLnBrk="1" latinLnBrk="0" hangingPunct="1">
      <a:defRPr sz="1099" kern="1200">
        <a:solidFill>
          <a:schemeClr val="tx1"/>
        </a:solidFill>
        <a:latin typeface="+mn-lt"/>
        <a:ea typeface="+mn-ea"/>
        <a:cs typeface="+mn-cs"/>
      </a:defRPr>
    </a:lvl3pPr>
    <a:lvl4pPr marL="1255758" algn="l" defTabSz="837172" rtl="0" eaLnBrk="1" latinLnBrk="0" hangingPunct="1">
      <a:defRPr sz="1099" kern="1200">
        <a:solidFill>
          <a:schemeClr val="tx1"/>
        </a:solidFill>
        <a:latin typeface="+mn-lt"/>
        <a:ea typeface="+mn-ea"/>
        <a:cs typeface="+mn-cs"/>
      </a:defRPr>
    </a:lvl4pPr>
    <a:lvl5pPr marL="1674343" algn="l" defTabSz="837172" rtl="0" eaLnBrk="1" latinLnBrk="0" hangingPunct="1">
      <a:defRPr sz="1099" kern="1200">
        <a:solidFill>
          <a:schemeClr val="tx1"/>
        </a:solidFill>
        <a:latin typeface="+mn-lt"/>
        <a:ea typeface="+mn-ea"/>
        <a:cs typeface="+mn-cs"/>
      </a:defRPr>
    </a:lvl5pPr>
    <a:lvl6pPr marL="2092930" algn="l" defTabSz="837172" rtl="0" eaLnBrk="1" latinLnBrk="0" hangingPunct="1">
      <a:defRPr sz="1099" kern="1200">
        <a:solidFill>
          <a:schemeClr val="tx1"/>
        </a:solidFill>
        <a:latin typeface="+mn-lt"/>
        <a:ea typeface="+mn-ea"/>
        <a:cs typeface="+mn-cs"/>
      </a:defRPr>
    </a:lvl6pPr>
    <a:lvl7pPr marL="2511515" algn="l" defTabSz="837172" rtl="0" eaLnBrk="1" latinLnBrk="0" hangingPunct="1">
      <a:defRPr sz="1099" kern="1200">
        <a:solidFill>
          <a:schemeClr val="tx1"/>
        </a:solidFill>
        <a:latin typeface="+mn-lt"/>
        <a:ea typeface="+mn-ea"/>
        <a:cs typeface="+mn-cs"/>
      </a:defRPr>
    </a:lvl7pPr>
    <a:lvl8pPr marL="2930102" algn="l" defTabSz="837172" rtl="0" eaLnBrk="1" latinLnBrk="0" hangingPunct="1">
      <a:defRPr sz="1099" kern="1200">
        <a:solidFill>
          <a:schemeClr val="tx1"/>
        </a:solidFill>
        <a:latin typeface="+mn-lt"/>
        <a:ea typeface="+mn-ea"/>
        <a:cs typeface="+mn-cs"/>
      </a:defRPr>
    </a:lvl8pPr>
    <a:lvl9pPr marL="3348686" algn="l" defTabSz="837172" rtl="0" eaLnBrk="1" latinLnBrk="0" hangingPunct="1">
      <a:defRPr sz="10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82F4CCB-936F-448F-9E53-BAA7E90B9F54}" type="slidenum">
              <a:rPr lang="en-IN" smtClean="0"/>
              <a:t>1</a:t>
            </a:fld>
            <a:endParaRPr lang="en-IN"/>
          </a:p>
        </p:txBody>
      </p:sp>
    </p:spTree>
    <p:extLst>
      <p:ext uri="{BB962C8B-B14F-4D97-AF65-F5344CB8AC3E}">
        <p14:creationId xmlns:p14="http://schemas.microsoft.com/office/powerpoint/2010/main" val="2439556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82F4CCB-936F-448F-9E53-BAA7E90B9F54}" type="slidenum">
              <a:rPr lang="en-IN" smtClean="0"/>
              <a:t>9</a:t>
            </a:fld>
            <a:endParaRPr lang="en-IN"/>
          </a:p>
        </p:txBody>
      </p:sp>
    </p:spTree>
    <p:extLst>
      <p:ext uri="{BB962C8B-B14F-4D97-AF65-F5344CB8AC3E}">
        <p14:creationId xmlns:p14="http://schemas.microsoft.com/office/powerpoint/2010/main" val="235280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434"/>
            <a:ext cx="10058400" cy="5218198"/>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243330" y="1827335"/>
            <a:ext cx="6407722" cy="1251113"/>
          </a:xfrm>
        </p:spPr>
        <p:txBody>
          <a:bodyPr anchor="b">
            <a:noAutofit/>
          </a:bodyPr>
          <a:lstStyle>
            <a:lvl1pPr algn="r">
              <a:defRPr sz="4104">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43330" y="3078446"/>
            <a:ext cx="6407722" cy="833593"/>
          </a:xfrm>
        </p:spPr>
        <p:txBody>
          <a:bodyPr anchor="t"/>
          <a:lstStyle>
            <a:lvl1pPr marL="0" indent="0" algn="r">
              <a:buNone/>
              <a:defRPr>
                <a:solidFill>
                  <a:schemeClr val="tx1">
                    <a:lumMod val="50000"/>
                    <a:lumOff val="50000"/>
                  </a:schemeClr>
                </a:solidFill>
              </a:defRPr>
            </a:lvl1pPr>
            <a:lvl2pPr marL="347472" indent="0" algn="ctr">
              <a:buNone/>
              <a:defRPr>
                <a:solidFill>
                  <a:schemeClr val="tx1">
                    <a:tint val="75000"/>
                  </a:schemeClr>
                </a:solidFill>
              </a:defRPr>
            </a:lvl2pPr>
            <a:lvl3pPr marL="694944" indent="0" algn="ctr">
              <a:buNone/>
              <a:defRPr>
                <a:solidFill>
                  <a:schemeClr val="tx1">
                    <a:tint val="75000"/>
                  </a:schemeClr>
                </a:solidFill>
              </a:defRPr>
            </a:lvl3pPr>
            <a:lvl4pPr marL="1042416" indent="0" algn="ctr">
              <a:buNone/>
              <a:defRPr>
                <a:solidFill>
                  <a:schemeClr val="tx1">
                    <a:tint val="75000"/>
                  </a:schemeClr>
                </a:solidFill>
              </a:defRPr>
            </a:lvl4pPr>
            <a:lvl5pPr marL="1389888" indent="0" algn="ctr">
              <a:buNone/>
              <a:defRPr>
                <a:solidFill>
                  <a:schemeClr val="tx1">
                    <a:tint val="75000"/>
                  </a:schemeClr>
                </a:solidFill>
              </a:defRPr>
            </a:lvl5pPr>
            <a:lvl6pPr marL="1737360" indent="0" algn="ctr">
              <a:buNone/>
              <a:defRPr>
                <a:solidFill>
                  <a:schemeClr val="tx1">
                    <a:tint val="75000"/>
                  </a:schemeClr>
                </a:solidFill>
              </a:defRPr>
            </a:lvl6pPr>
            <a:lvl7pPr marL="2084832" indent="0" algn="ctr">
              <a:buNone/>
              <a:defRPr>
                <a:solidFill>
                  <a:schemeClr val="tx1">
                    <a:tint val="75000"/>
                  </a:schemeClr>
                </a:solidFill>
              </a:defRPr>
            </a:lvl7pPr>
            <a:lvl8pPr marL="2432304" indent="0" algn="ctr">
              <a:buNone/>
              <a:defRPr>
                <a:solidFill>
                  <a:schemeClr val="tx1">
                    <a:tint val="75000"/>
                  </a:schemeClr>
                </a:solidFill>
              </a:defRPr>
            </a:lvl8pPr>
            <a:lvl9pPr marL="2779776"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126907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58801" y="463268"/>
            <a:ext cx="7092251" cy="2586579"/>
          </a:xfrm>
        </p:spPr>
        <p:txBody>
          <a:bodyPr anchor="ctr">
            <a:normAutofit/>
          </a:bodyPr>
          <a:lstStyle>
            <a:lvl1pPr algn="l">
              <a:defRPr sz="3344"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58801" y="3397297"/>
            <a:ext cx="7092251" cy="1193859"/>
          </a:xfrm>
        </p:spPr>
        <p:txBody>
          <a:bodyPr anchor="ctr">
            <a:normAutofit/>
          </a:bodyPr>
          <a:lstStyle>
            <a:lvl1pPr marL="0" indent="0" algn="l">
              <a:buNone/>
              <a:defRPr sz="1368">
                <a:solidFill>
                  <a:schemeClr val="tx1">
                    <a:lumMod val="75000"/>
                    <a:lumOff val="25000"/>
                  </a:schemeClr>
                </a:solidFill>
              </a:defRPr>
            </a:lvl1pPr>
            <a:lvl2pPr marL="347472" indent="0">
              <a:buNone/>
              <a:defRPr sz="1368">
                <a:solidFill>
                  <a:schemeClr val="tx1">
                    <a:tint val="75000"/>
                  </a:schemeClr>
                </a:solidFill>
              </a:defRPr>
            </a:lvl2pPr>
            <a:lvl3pPr marL="694944" indent="0">
              <a:buNone/>
              <a:defRPr sz="1216">
                <a:solidFill>
                  <a:schemeClr val="tx1">
                    <a:tint val="75000"/>
                  </a:schemeClr>
                </a:solidFill>
              </a:defRPr>
            </a:lvl3pPr>
            <a:lvl4pPr marL="1042416" indent="0">
              <a:buNone/>
              <a:defRPr sz="1064">
                <a:solidFill>
                  <a:schemeClr val="tx1">
                    <a:tint val="75000"/>
                  </a:schemeClr>
                </a:solidFill>
              </a:defRPr>
            </a:lvl4pPr>
            <a:lvl5pPr marL="1389888" indent="0">
              <a:buNone/>
              <a:defRPr sz="1064">
                <a:solidFill>
                  <a:schemeClr val="tx1">
                    <a:tint val="75000"/>
                  </a:schemeClr>
                </a:solidFill>
              </a:defRPr>
            </a:lvl5pPr>
            <a:lvl6pPr marL="1737360" indent="0">
              <a:buNone/>
              <a:defRPr sz="1064">
                <a:solidFill>
                  <a:schemeClr val="tx1">
                    <a:tint val="75000"/>
                  </a:schemeClr>
                </a:solidFill>
              </a:defRPr>
            </a:lvl6pPr>
            <a:lvl7pPr marL="2084832" indent="0">
              <a:buNone/>
              <a:defRPr sz="1064">
                <a:solidFill>
                  <a:schemeClr val="tx1">
                    <a:tint val="75000"/>
                  </a:schemeClr>
                </a:solidFill>
              </a:defRPr>
            </a:lvl7pPr>
            <a:lvl8pPr marL="2432304" indent="0">
              <a:buNone/>
              <a:defRPr sz="1064">
                <a:solidFill>
                  <a:schemeClr val="tx1">
                    <a:tint val="75000"/>
                  </a:schemeClr>
                </a:solidFill>
              </a:defRPr>
            </a:lvl8pPr>
            <a:lvl9pPr marL="2779776" indent="0">
              <a:buNone/>
              <a:defRPr sz="1064">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5837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8350" y="463268"/>
            <a:ext cx="6677661" cy="2297036"/>
          </a:xfrm>
        </p:spPr>
        <p:txBody>
          <a:bodyPr anchor="ctr">
            <a:normAutofit/>
          </a:bodyPr>
          <a:lstStyle>
            <a:lvl1pPr algn="l">
              <a:defRPr sz="3344"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27065" y="2760304"/>
            <a:ext cx="5960232" cy="289542"/>
          </a:xfrm>
        </p:spPr>
        <p:txBody>
          <a:bodyPr anchor="ctr">
            <a:noAutofit/>
          </a:bodyPr>
          <a:lstStyle>
            <a:lvl1pPr marL="0" indent="0">
              <a:buFontTx/>
              <a:buNone/>
              <a:defRPr sz="1216">
                <a:solidFill>
                  <a:schemeClr val="tx1">
                    <a:lumMod val="50000"/>
                    <a:lumOff val="50000"/>
                  </a:schemeClr>
                </a:solidFill>
              </a:defRPr>
            </a:lvl1pPr>
            <a:lvl2pPr marL="347472" indent="0">
              <a:buFontTx/>
              <a:buNone/>
              <a:defRPr/>
            </a:lvl2pPr>
            <a:lvl3pPr marL="694944" indent="0">
              <a:buFontTx/>
              <a:buNone/>
              <a:defRPr/>
            </a:lvl3pPr>
            <a:lvl4pPr marL="1042416" indent="0">
              <a:buFontTx/>
              <a:buNone/>
              <a:defRPr/>
            </a:lvl4pPr>
            <a:lvl5pPr marL="1389888"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58801" y="3397297"/>
            <a:ext cx="7092251" cy="1193859"/>
          </a:xfrm>
        </p:spPr>
        <p:txBody>
          <a:bodyPr anchor="ctr">
            <a:normAutofit/>
          </a:bodyPr>
          <a:lstStyle>
            <a:lvl1pPr marL="0" indent="0" algn="l">
              <a:buNone/>
              <a:defRPr sz="1368">
                <a:solidFill>
                  <a:schemeClr val="tx1">
                    <a:lumMod val="75000"/>
                    <a:lumOff val="25000"/>
                  </a:schemeClr>
                </a:solidFill>
              </a:defRPr>
            </a:lvl1pPr>
            <a:lvl2pPr marL="347472" indent="0">
              <a:buNone/>
              <a:defRPr sz="1368">
                <a:solidFill>
                  <a:schemeClr val="tx1">
                    <a:tint val="75000"/>
                  </a:schemeClr>
                </a:solidFill>
              </a:defRPr>
            </a:lvl2pPr>
            <a:lvl3pPr marL="694944" indent="0">
              <a:buNone/>
              <a:defRPr sz="1216">
                <a:solidFill>
                  <a:schemeClr val="tx1">
                    <a:tint val="75000"/>
                  </a:schemeClr>
                </a:solidFill>
              </a:defRPr>
            </a:lvl3pPr>
            <a:lvl4pPr marL="1042416" indent="0">
              <a:buNone/>
              <a:defRPr sz="1064">
                <a:solidFill>
                  <a:schemeClr val="tx1">
                    <a:tint val="75000"/>
                  </a:schemeClr>
                </a:solidFill>
              </a:defRPr>
            </a:lvl4pPr>
            <a:lvl5pPr marL="1389888" indent="0">
              <a:buNone/>
              <a:defRPr sz="1064">
                <a:solidFill>
                  <a:schemeClr val="tx1">
                    <a:tint val="75000"/>
                  </a:schemeClr>
                </a:solidFill>
              </a:defRPr>
            </a:lvl5pPr>
            <a:lvl6pPr marL="1737360" indent="0">
              <a:buNone/>
              <a:defRPr sz="1064">
                <a:solidFill>
                  <a:schemeClr val="tx1">
                    <a:tint val="75000"/>
                  </a:schemeClr>
                </a:solidFill>
              </a:defRPr>
            </a:lvl6pPr>
            <a:lvl7pPr marL="2084832" indent="0">
              <a:buNone/>
              <a:defRPr sz="1064">
                <a:solidFill>
                  <a:schemeClr val="tx1">
                    <a:tint val="75000"/>
                  </a:schemeClr>
                </a:solidFill>
              </a:defRPr>
            </a:lvl7pPr>
            <a:lvl8pPr marL="2432304" indent="0">
              <a:buNone/>
              <a:defRPr sz="1064">
                <a:solidFill>
                  <a:schemeClr val="tx1">
                    <a:tint val="75000"/>
                  </a:schemeClr>
                </a:solidFill>
              </a:defRPr>
            </a:lvl8pPr>
            <a:lvl9pPr marL="2779776" indent="0">
              <a:buNone/>
              <a:defRPr sz="1064">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20" name="TextBox 19"/>
          <p:cNvSpPr txBox="1"/>
          <p:nvPr/>
        </p:nvSpPr>
        <p:spPr>
          <a:xfrm>
            <a:off x="447043" y="600651"/>
            <a:ext cx="502920" cy="444403"/>
          </a:xfrm>
          <a:prstGeom prst="rect">
            <a:avLst/>
          </a:prstGeom>
        </p:spPr>
        <p:txBody>
          <a:bodyPr vert="horz" lIns="69490" tIns="34745" rIns="69490" bIns="34745" rtlCol="0" anchor="ctr">
            <a:noAutofit/>
          </a:bodyPr>
          <a:lstStyle/>
          <a:p>
            <a:pPr lvl="0"/>
            <a:r>
              <a:rPr lang="en-US" sz="6080" baseline="0">
                <a:ln w="3175" cmpd="sng">
                  <a:noFill/>
                </a:ln>
                <a:solidFill>
                  <a:schemeClr val="accent1">
                    <a:lumMod val="60000"/>
                    <a:lumOff val="40000"/>
                  </a:schemeClr>
                </a:solidFill>
                <a:effectLst/>
                <a:latin typeface="Arial"/>
              </a:rPr>
              <a:t>“</a:t>
            </a:r>
          </a:p>
        </p:txBody>
      </p:sp>
      <p:sp>
        <p:nvSpPr>
          <p:cNvPr id="22" name="TextBox 21"/>
          <p:cNvSpPr txBox="1"/>
          <p:nvPr/>
        </p:nvSpPr>
        <p:spPr>
          <a:xfrm>
            <a:off x="7336734" y="2193649"/>
            <a:ext cx="502920" cy="444403"/>
          </a:xfrm>
          <a:prstGeom prst="rect">
            <a:avLst/>
          </a:prstGeom>
        </p:spPr>
        <p:txBody>
          <a:bodyPr vert="horz" lIns="69490" tIns="34745" rIns="69490" bIns="34745" rtlCol="0" anchor="ctr">
            <a:noAutofit/>
          </a:bodyPr>
          <a:lstStyle/>
          <a:p>
            <a:pPr lvl="0"/>
            <a:r>
              <a:rPr lang="en-US" sz="6080" baseline="0">
                <a:ln w="3175" cmpd="sng">
                  <a:noFill/>
                </a:ln>
                <a:solidFill>
                  <a:schemeClr val="accent1">
                    <a:lumMod val="60000"/>
                    <a:lumOff val="40000"/>
                  </a:schemeClr>
                </a:solidFill>
                <a:latin typeface="Arial"/>
              </a:rPr>
              <a:t>”</a:t>
            </a:r>
            <a:endParaRPr lang="en-US" sz="1252">
              <a:solidFill>
                <a:schemeClr val="accent1">
                  <a:lumMod val="60000"/>
                  <a:lumOff val="40000"/>
                </a:schemeClr>
              </a:solidFill>
              <a:latin typeface="Arial"/>
            </a:endParaRPr>
          </a:p>
        </p:txBody>
      </p:sp>
    </p:spTree>
    <p:extLst>
      <p:ext uri="{BB962C8B-B14F-4D97-AF65-F5344CB8AC3E}">
        <p14:creationId xmlns:p14="http://schemas.microsoft.com/office/powerpoint/2010/main" val="2476582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58801" y="1468221"/>
            <a:ext cx="7092251" cy="1972430"/>
          </a:xfrm>
        </p:spPr>
        <p:txBody>
          <a:bodyPr anchor="b">
            <a:normAutofit/>
          </a:bodyPr>
          <a:lstStyle>
            <a:lvl1pPr algn="l">
              <a:defRPr sz="3344"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58801" y="3440651"/>
            <a:ext cx="7092251" cy="1150505"/>
          </a:xfrm>
        </p:spPr>
        <p:txBody>
          <a:bodyPr anchor="t">
            <a:normAutofit/>
          </a:bodyPr>
          <a:lstStyle>
            <a:lvl1pPr marL="0" indent="0" algn="l">
              <a:buNone/>
              <a:defRPr sz="1368">
                <a:solidFill>
                  <a:schemeClr val="tx1">
                    <a:lumMod val="75000"/>
                    <a:lumOff val="25000"/>
                  </a:schemeClr>
                </a:solidFill>
              </a:defRPr>
            </a:lvl1pPr>
            <a:lvl2pPr marL="347472" indent="0">
              <a:buNone/>
              <a:defRPr sz="1368">
                <a:solidFill>
                  <a:schemeClr val="tx1">
                    <a:tint val="75000"/>
                  </a:schemeClr>
                </a:solidFill>
              </a:defRPr>
            </a:lvl2pPr>
            <a:lvl3pPr marL="694944" indent="0">
              <a:buNone/>
              <a:defRPr sz="1216">
                <a:solidFill>
                  <a:schemeClr val="tx1">
                    <a:tint val="75000"/>
                  </a:schemeClr>
                </a:solidFill>
              </a:defRPr>
            </a:lvl3pPr>
            <a:lvl4pPr marL="1042416" indent="0">
              <a:buNone/>
              <a:defRPr sz="1064">
                <a:solidFill>
                  <a:schemeClr val="tx1">
                    <a:tint val="75000"/>
                  </a:schemeClr>
                </a:solidFill>
              </a:defRPr>
            </a:lvl4pPr>
            <a:lvl5pPr marL="1389888" indent="0">
              <a:buNone/>
              <a:defRPr sz="1064">
                <a:solidFill>
                  <a:schemeClr val="tx1">
                    <a:tint val="75000"/>
                  </a:schemeClr>
                </a:solidFill>
              </a:defRPr>
            </a:lvl5pPr>
            <a:lvl6pPr marL="1737360" indent="0">
              <a:buNone/>
              <a:defRPr sz="1064">
                <a:solidFill>
                  <a:schemeClr val="tx1">
                    <a:tint val="75000"/>
                  </a:schemeClr>
                </a:solidFill>
              </a:defRPr>
            </a:lvl6pPr>
            <a:lvl7pPr marL="2084832" indent="0">
              <a:buNone/>
              <a:defRPr sz="1064">
                <a:solidFill>
                  <a:schemeClr val="tx1">
                    <a:tint val="75000"/>
                  </a:schemeClr>
                </a:solidFill>
              </a:defRPr>
            </a:lvl7pPr>
            <a:lvl8pPr marL="2432304" indent="0">
              <a:buNone/>
              <a:defRPr sz="1064">
                <a:solidFill>
                  <a:schemeClr val="tx1">
                    <a:tint val="75000"/>
                  </a:schemeClr>
                </a:solidFill>
              </a:defRPr>
            </a:lvl8pPr>
            <a:lvl9pPr marL="2779776" indent="0">
              <a:buNone/>
              <a:defRPr sz="1064">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82289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68350" y="463268"/>
            <a:ext cx="6677661" cy="2297036"/>
          </a:xfrm>
        </p:spPr>
        <p:txBody>
          <a:bodyPr anchor="ctr">
            <a:normAutofit/>
          </a:bodyPr>
          <a:lstStyle>
            <a:lvl1pPr algn="l">
              <a:defRPr sz="3344"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58799" y="3049846"/>
            <a:ext cx="7092252" cy="390805"/>
          </a:xfrm>
        </p:spPr>
        <p:txBody>
          <a:bodyPr anchor="b">
            <a:noAutofit/>
          </a:bodyPr>
          <a:lstStyle>
            <a:lvl1pPr marL="0" indent="0">
              <a:buFontTx/>
              <a:buNone/>
              <a:defRPr sz="1824">
                <a:solidFill>
                  <a:schemeClr val="tx1">
                    <a:lumMod val="75000"/>
                    <a:lumOff val="25000"/>
                  </a:schemeClr>
                </a:solidFill>
              </a:defRPr>
            </a:lvl1pPr>
            <a:lvl2pPr marL="347472" indent="0">
              <a:buFontTx/>
              <a:buNone/>
              <a:defRPr/>
            </a:lvl2pPr>
            <a:lvl3pPr marL="694944" indent="0">
              <a:buFontTx/>
              <a:buNone/>
              <a:defRPr/>
            </a:lvl3pPr>
            <a:lvl4pPr marL="1042416" indent="0">
              <a:buFontTx/>
              <a:buNone/>
              <a:defRPr/>
            </a:lvl4pPr>
            <a:lvl5pPr marL="1389888"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58801" y="3440651"/>
            <a:ext cx="7092251" cy="1150505"/>
          </a:xfrm>
        </p:spPr>
        <p:txBody>
          <a:bodyPr anchor="t">
            <a:normAutofit/>
          </a:bodyPr>
          <a:lstStyle>
            <a:lvl1pPr marL="0" indent="0" algn="l">
              <a:buNone/>
              <a:defRPr sz="1368">
                <a:solidFill>
                  <a:schemeClr val="tx1">
                    <a:lumMod val="50000"/>
                    <a:lumOff val="50000"/>
                  </a:schemeClr>
                </a:solidFill>
              </a:defRPr>
            </a:lvl1pPr>
            <a:lvl2pPr marL="347472" indent="0">
              <a:buNone/>
              <a:defRPr sz="1368">
                <a:solidFill>
                  <a:schemeClr val="tx1">
                    <a:tint val="75000"/>
                  </a:schemeClr>
                </a:solidFill>
              </a:defRPr>
            </a:lvl2pPr>
            <a:lvl3pPr marL="694944" indent="0">
              <a:buNone/>
              <a:defRPr sz="1216">
                <a:solidFill>
                  <a:schemeClr val="tx1">
                    <a:tint val="75000"/>
                  </a:schemeClr>
                </a:solidFill>
              </a:defRPr>
            </a:lvl3pPr>
            <a:lvl4pPr marL="1042416" indent="0">
              <a:buNone/>
              <a:defRPr sz="1064">
                <a:solidFill>
                  <a:schemeClr val="tx1">
                    <a:tint val="75000"/>
                  </a:schemeClr>
                </a:solidFill>
              </a:defRPr>
            </a:lvl4pPr>
            <a:lvl5pPr marL="1389888" indent="0">
              <a:buNone/>
              <a:defRPr sz="1064">
                <a:solidFill>
                  <a:schemeClr val="tx1">
                    <a:tint val="75000"/>
                  </a:schemeClr>
                </a:solidFill>
              </a:defRPr>
            </a:lvl5pPr>
            <a:lvl6pPr marL="1737360" indent="0">
              <a:buNone/>
              <a:defRPr sz="1064">
                <a:solidFill>
                  <a:schemeClr val="tx1">
                    <a:tint val="75000"/>
                  </a:schemeClr>
                </a:solidFill>
              </a:defRPr>
            </a:lvl6pPr>
            <a:lvl7pPr marL="2084832" indent="0">
              <a:buNone/>
              <a:defRPr sz="1064">
                <a:solidFill>
                  <a:schemeClr val="tx1">
                    <a:tint val="75000"/>
                  </a:schemeClr>
                </a:solidFill>
              </a:defRPr>
            </a:lvl7pPr>
            <a:lvl8pPr marL="2432304" indent="0">
              <a:buNone/>
              <a:defRPr sz="1064">
                <a:solidFill>
                  <a:schemeClr val="tx1">
                    <a:tint val="75000"/>
                  </a:schemeClr>
                </a:solidFill>
              </a:defRPr>
            </a:lvl8pPr>
            <a:lvl9pPr marL="2779776" indent="0">
              <a:buNone/>
              <a:defRPr sz="1064">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24" name="TextBox 23"/>
          <p:cNvSpPr txBox="1"/>
          <p:nvPr/>
        </p:nvSpPr>
        <p:spPr>
          <a:xfrm>
            <a:off x="447043" y="600651"/>
            <a:ext cx="502920" cy="444403"/>
          </a:xfrm>
          <a:prstGeom prst="rect">
            <a:avLst/>
          </a:prstGeom>
        </p:spPr>
        <p:txBody>
          <a:bodyPr vert="horz" lIns="69490" tIns="34745" rIns="69490" bIns="34745" rtlCol="0" anchor="ctr">
            <a:noAutofit/>
          </a:bodyPr>
          <a:lstStyle/>
          <a:p>
            <a:pPr lvl="0"/>
            <a:r>
              <a:rPr lang="en-US" sz="6080" baseline="0">
                <a:ln w="3175" cmpd="sng">
                  <a:noFill/>
                </a:ln>
                <a:solidFill>
                  <a:schemeClr val="accent1">
                    <a:lumMod val="60000"/>
                    <a:lumOff val="40000"/>
                  </a:schemeClr>
                </a:solidFill>
                <a:effectLst/>
                <a:latin typeface="Arial"/>
              </a:rPr>
              <a:t>“</a:t>
            </a:r>
          </a:p>
        </p:txBody>
      </p:sp>
      <p:sp>
        <p:nvSpPr>
          <p:cNvPr id="25" name="TextBox 24"/>
          <p:cNvSpPr txBox="1"/>
          <p:nvPr/>
        </p:nvSpPr>
        <p:spPr>
          <a:xfrm>
            <a:off x="7336734" y="2193649"/>
            <a:ext cx="502920" cy="444403"/>
          </a:xfrm>
          <a:prstGeom prst="rect">
            <a:avLst/>
          </a:prstGeom>
        </p:spPr>
        <p:txBody>
          <a:bodyPr vert="horz" lIns="69490" tIns="34745" rIns="69490" bIns="34745" rtlCol="0" anchor="ctr">
            <a:noAutofit/>
          </a:bodyPr>
          <a:lstStyle/>
          <a:p>
            <a:pPr lvl="0"/>
            <a:r>
              <a:rPr lang="en-US" sz="608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86181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65785" y="463268"/>
            <a:ext cx="7085267" cy="2297036"/>
          </a:xfrm>
        </p:spPr>
        <p:txBody>
          <a:bodyPr anchor="ctr">
            <a:normAutofit/>
          </a:bodyPr>
          <a:lstStyle>
            <a:lvl1pPr algn="l">
              <a:defRPr sz="3344"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58799" y="3049846"/>
            <a:ext cx="7092252" cy="390805"/>
          </a:xfrm>
        </p:spPr>
        <p:txBody>
          <a:bodyPr anchor="b">
            <a:noAutofit/>
          </a:bodyPr>
          <a:lstStyle>
            <a:lvl1pPr marL="0" indent="0">
              <a:buFontTx/>
              <a:buNone/>
              <a:defRPr sz="1824">
                <a:solidFill>
                  <a:schemeClr val="accent1"/>
                </a:solidFill>
              </a:defRPr>
            </a:lvl1pPr>
            <a:lvl2pPr marL="347472" indent="0">
              <a:buFontTx/>
              <a:buNone/>
              <a:defRPr/>
            </a:lvl2pPr>
            <a:lvl3pPr marL="694944" indent="0">
              <a:buFontTx/>
              <a:buNone/>
              <a:defRPr/>
            </a:lvl3pPr>
            <a:lvl4pPr marL="1042416" indent="0">
              <a:buFontTx/>
              <a:buNone/>
              <a:defRPr/>
            </a:lvl4pPr>
            <a:lvl5pPr marL="1389888"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58801" y="3440651"/>
            <a:ext cx="7092251" cy="1150505"/>
          </a:xfrm>
        </p:spPr>
        <p:txBody>
          <a:bodyPr anchor="t">
            <a:normAutofit/>
          </a:bodyPr>
          <a:lstStyle>
            <a:lvl1pPr marL="0" indent="0" algn="l">
              <a:buNone/>
              <a:defRPr sz="1368">
                <a:solidFill>
                  <a:schemeClr val="tx1">
                    <a:lumMod val="50000"/>
                    <a:lumOff val="50000"/>
                  </a:schemeClr>
                </a:solidFill>
              </a:defRPr>
            </a:lvl1pPr>
            <a:lvl2pPr marL="347472" indent="0">
              <a:buNone/>
              <a:defRPr sz="1368">
                <a:solidFill>
                  <a:schemeClr val="tx1">
                    <a:tint val="75000"/>
                  </a:schemeClr>
                </a:solidFill>
              </a:defRPr>
            </a:lvl2pPr>
            <a:lvl3pPr marL="694944" indent="0">
              <a:buNone/>
              <a:defRPr sz="1216">
                <a:solidFill>
                  <a:schemeClr val="tx1">
                    <a:tint val="75000"/>
                  </a:schemeClr>
                </a:solidFill>
              </a:defRPr>
            </a:lvl3pPr>
            <a:lvl4pPr marL="1042416" indent="0">
              <a:buNone/>
              <a:defRPr sz="1064">
                <a:solidFill>
                  <a:schemeClr val="tx1">
                    <a:tint val="75000"/>
                  </a:schemeClr>
                </a:solidFill>
              </a:defRPr>
            </a:lvl4pPr>
            <a:lvl5pPr marL="1389888" indent="0">
              <a:buNone/>
              <a:defRPr sz="1064">
                <a:solidFill>
                  <a:schemeClr val="tx1">
                    <a:tint val="75000"/>
                  </a:schemeClr>
                </a:solidFill>
              </a:defRPr>
            </a:lvl5pPr>
            <a:lvl6pPr marL="1737360" indent="0">
              <a:buNone/>
              <a:defRPr sz="1064">
                <a:solidFill>
                  <a:schemeClr val="tx1">
                    <a:tint val="75000"/>
                  </a:schemeClr>
                </a:solidFill>
              </a:defRPr>
            </a:lvl6pPr>
            <a:lvl7pPr marL="2084832" indent="0">
              <a:buNone/>
              <a:defRPr sz="1064">
                <a:solidFill>
                  <a:schemeClr val="tx1">
                    <a:tint val="75000"/>
                  </a:schemeClr>
                </a:solidFill>
              </a:defRPr>
            </a:lvl7pPr>
            <a:lvl8pPr marL="2432304" indent="0">
              <a:buNone/>
              <a:defRPr sz="1064">
                <a:solidFill>
                  <a:schemeClr val="tx1">
                    <a:tint val="75000"/>
                  </a:schemeClr>
                </a:solidFill>
              </a:defRPr>
            </a:lvl8pPr>
            <a:lvl9pPr marL="2779776" indent="0">
              <a:buNone/>
              <a:defRPr sz="1064">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067280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a:p>
        </p:txBody>
      </p:sp>
    </p:spTree>
    <p:extLst>
      <p:ext uri="{BB962C8B-B14F-4D97-AF65-F5344CB8AC3E}">
        <p14:creationId xmlns:p14="http://schemas.microsoft.com/office/powerpoint/2010/main" val="33671268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3331" y="463267"/>
            <a:ext cx="1076413" cy="3990860"/>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58801" y="463268"/>
            <a:ext cx="5824624" cy="399085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895231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36"/>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5501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8801" y="2052535"/>
            <a:ext cx="7092251" cy="1388117"/>
          </a:xfrm>
        </p:spPr>
        <p:txBody>
          <a:bodyPr anchor="b"/>
          <a:lstStyle>
            <a:lvl1pPr algn="l">
              <a:defRPr sz="304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58801" y="3440651"/>
            <a:ext cx="7092251" cy="653864"/>
          </a:xfrm>
        </p:spPr>
        <p:txBody>
          <a:bodyPr anchor="t"/>
          <a:lstStyle>
            <a:lvl1pPr marL="0" indent="0" algn="l">
              <a:buNone/>
              <a:defRPr sz="1520">
                <a:solidFill>
                  <a:schemeClr val="tx1">
                    <a:lumMod val="50000"/>
                    <a:lumOff val="50000"/>
                  </a:schemeClr>
                </a:solidFill>
              </a:defRPr>
            </a:lvl1pPr>
            <a:lvl2pPr marL="347472" indent="0">
              <a:buNone/>
              <a:defRPr sz="1368">
                <a:solidFill>
                  <a:schemeClr val="tx1">
                    <a:tint val="75000"/>
                  </a:schemeClr>
                </a:solidFill>
              </a:defRPr>
            </a:lvl2pPr>
            <a:lvl3pPr marL="694944" indent="0">
              <a:buNone/>
              <a:defRPr sz="1216">
                <a:solidFill>
                  <a:schemeClr val="tx1">
                    <a:tint val="75000"/>
                  </a:schemeClr>
                </a:solidFill>
              </a:defRPr>
            </a:lvl3pPr>
            <a:lvl4pPr marL="1042416" indent="0">
              <a:buNone/>
              <a:defRPr sz="1064">
                <a:solidFill>
                  <a:schemeClr val="tx1">
                    <a:tint val="75000"/>
                  </a:schemeClr>
                </a:solidFill>
              </a:defRPr>
            </a:lvl4pPr>
            <a:lvl5pPr marL="1389888" indent="0">
              <a:buNone/>
              <a:defRPr sz="1064">
                <a:solidFill>
                  <a:schemeClr val="tx1">
                    <a:tint val="75000"/>
                  </a:schemeClr>
                </a:solidFill>
              </a:defRPr>
            </a:lvl5pPr>
            <a:lvl6pPr marL="1737360" indent="0">
              <a:buNone/>
              <a:defRPr sz="1064">
                <a:solidFill>
                  <a:schemeClr val="tx1">
                    <a:tint val="75000"/>
                  </a:schemeClr>
                </a:solidFill>
              </a:defRPr>
            </a:lvl6pPr>
            <a:lvl7pPr marL="2084832" indent="0">
              <a:buNone/>
              <a:defRPr sz="1064">
                <a:solidFill>
                  <a:schemeClr val="tx1">
                    <a:tint val="75000"/>
                  </a:schemeClr>
                </a:solidFill>
              </a:defRPr>
            </a:lvl7pPr>
            <a:lvl8pPr marL="2432304" indent="0">
              <a:buNone/>
              <a:defRPr sz="1064">
                <a:solidFill>
                  <a:schemeClr val="tx1">
                    <a:tint val="75000"/>
                  </a:schemeClr>
                </a:solidFill>
              </a:defRPr>
            </a:lvl8pPr>
            <a:lvl9pPr marL="2779776" indent="0">
              <a:buNone/>
              <a:defRPr sz="1064">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06989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58801" y="1641948"/>
            <a:ext cx="3451829" cy="29492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199225" y="1641948"/>
            <a:ext cx="3451828" cy="2949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6/24/2022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a:p>
        </p:txBody>
      </p:sp>
    </p:spTree>
    <p:extLst>
      <p:ext uri="{BB962C8B-B14F-4D97-AF65-F5344CB8AC3E}">
        <p14:creationId xmlns:p14="http://schemas.microsoft.com/office/powerpoint/2010/main" val="2675290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57490" y="1642247"/>
            <a:ext cx="3453139" cy="437932"/>
          </a:xfrm>
        </p:spPr>
        <p:txBody>
          <a:bodyPr anchor="b">
            <a:noAutofit/>
          </a:bodyPr>
          <a:lstStyle>
            <a:lvl1pPr marL="0" indent="0">
              <a:buNone/>
              <a:defRPr sz="1824" b="0"/>
            </a:lvl1pPr>
            <a:lvl2pPr marL="347472" indent="0">
              <a:buNone/>
              <a:defRPr sz="1520" b="1"/>
            </a:lvl2pPr>
            <a:lvl3pPr marL="694944" indent="0">
              <a:buNone/>
              <a:defRPr sz="1368" b="1"/>
            </a:lvl3pPr>
            <a:lvl4pPr marL="1042416" indent="0">
              <a:buNone/>
              <a:defRPr sz="1216" b="1"/>
            </a:lvl4pPr>
            <a:lvl5pPr marL="1389888" indent="0">
              <a:buNone/>
              <a:defRPr sz="1216" b="1"/>
            </a:lvl5pPr>
            <a:lvl6pPr marL="1737360" indent="0">
              <a:buNone/>
              <a:defRPr sz="1216" b="1"/>
            </a:lvl6pPr>
            <a:lvl7pPr marL="2084832" indent="0">
              <a:buNone/>
              <a:defRPr sz="1216" b="1"/>
            </a:lvl7pPr>
            <a:lvl8pPr marL="2432304" indent="0">
              <a:buNone/>
              <a:defRPr sz="1216" b="1"/>
            </a:lvl8pPr>
            <a:lvl9pPr marL="2779776" indent="0">
              <a:buNone/>
              <a:defRPr sz="1216" b="1"/>
            </a:lvl9pPr>
          </a:lstStyle>
          <a:p>
            <a:pPr lvl="0"/>
            <a:r>
              <a:rPr lang="en-US" smtClean="0"/>
              <a:t>Click to edit Master text styles</a:t>
            </a:r>
          </a:p>
        </p:txBody>
      </p:sp>
      <p:sp>
        <p:nvSpPr>
          <p:cNvPr id="4" name="Content Placeholder 3"/>
          <p:cNvSpPr>
            <a:spLocks noGrp="1"/>
          </p:cNvSpPr>
          <p:nvPr>
            <p:ph sz="half" idx="2"/>
          </p:nvPr>
        </p:nvSpPr>
        <p:spPr>
          <a:xfrm>
            <a:off x="557490" y="2080180"/>
            <a:ext cx="3453139" cy="251097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197916" y="1642247"/>
            <a:ext cx="3453135" cy="437932"/>
          </a:xfrm>
        </p:spPr>
        <p:txBody>
          <a:bodyPr anchor="b">
            <a:noAutofit/>
          </a:bodyPr>
          <a:lstStyle>
            <a:lvl1pPr marL="0" indent="0">
              <a:buNone/>
              <a:defRPr sz="1824" b="0"/>
            </a:lvl1pPr>
            <a:lvl2pPr marL="347472" indent="0">
              <a:buNone/>
              <a:defRPr sz="1520" b="1"/>
            </a:lvl2pPr>
            <a:lvl3pPr marL="694944" indent="0">
              <a:buNone/>
              <a:defRPr sz="1368" b="1"/>
            </a:lvl3pPr>
            <a:lvl4pPr marL="1042416" indent="0">
              <a:buNone/>
              <a:defRPr sz="1216" b="1"/>
            </a:lvl4pPr>
            <a:lvl5pPr marL="1389888" indent="0">
              <a:buNone/>
              <a:defRPr sz="1216" b="1"/>
            </a:lvl5pPr>
            <a:lvl6pPr marL="1737360" indent="0">
              <a:buNone/>
              <a:defRPr sz="1216" b="1"/>
            </a:lvl6pPr>
            <a:lvl7pPr marL="2084832" indent="0">
              <a:buNone/>
              <a:defRPr sz="1216" b="1"/>
            </a:lvl7pPr>
            <a:lvl8pPr marL="2432304" indent="0">
              <a:buNone/>
              <a:defRPr sz="1216" b="1"/>
            </a:lvl8pPr>
            <a:lvl9pPr marL="2779776" indent="0">
              <a:buNone/>
              <a:defRPr sz="1216" b="1"/>
            </a:lvl9pPr>
          </a:lstStyle>
          <a:p>
            <a:pPr lvl="0"/>
            <a:r>
              <a:rPr lang="en-US" smtClean="0"/>
              <a:t>Click to edit Master text styles</a:t>
            </a:r>
          </a:p>
        </p:txBody>
      </p:sp>
      <p:sp>
        <p:nvSpPr>
          <p:cNvPr id="6" name="Content Placeholder 5"/>
          <p:cNvSpPr>
            <a:spLocks noGrp="1"/>
          </p:cNvSpPr>
          <p:nvPr>
            <p:ph sz="quarter" idx="4"/>
          </p:nvPr>
        </p:nvSpPr>
        <p:spPr>
          <a:xfrm>
            <a:off x="4197917" y="2080180"/>
            <a:ext cx="3453134" cy="251097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08288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58801" y="463268"/>
            <a:ext cx="7092251" cy="1003747"/>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41554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759516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8800" y="1138870"/>
            <a:ext cx="3179986" cy="971575"/>
          </a:xfrm>
        </p:spPr>
        <p:txBody>
          <a:bodyPr anchor="b">
            <a:normAutofit/>
          </a:bodyPr>
          <a:lstStyle>
            <a:lvl1pPr>
              <a:defRPr sz="1520"/>
            </a:lvl1pPr>
          </a:lstStyle>
          <a:p>
            <a:r>
              <a:rPr lang="en-US" smtClean="0"/>
              <a:t>Click to edit Master title style</a:t>
            </a:r>
            <a:endParaRPr lang="en-US" dirty="0"/>
          </a:p>
        </p:txBody>
      </p:sp>
      <p:sp>
        <p:nvSpPr>
          <p:cNvPr id="3" name="Content Placeholder 2"/>
          <p:cNvSpPr>
            <a:spLocks noGrp="1"/>
          </p:cNvSpPr>
          <p:nvPr>
            <p:ph idx="1"/>
          </p:nvPr>
        </p:nvSpPr>
        <p:spPr>
          <a:xfrm>
            <a:off x="3927381" y="391319"/>
            <a:ext cx="3723671" cy="41998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58800" y="2110444"/>
            <a:ext cx="3179986" cy="1964062"/>
          </a:xfrm>
        </p:spPr>
        <p:txBody>
          <a:bodyPr>
            <a:normAutofit/>
          </a:bodyPr>
          <a:lstStyle>
            <a:lvl1pPr marL="0" indent="0">
              <a:buNone/>
              <a:defRPr sz="1064"/>
            </a:lvl1pPr>
            <a:lvl2pPr marL="347368" indent="0">
              <a:buNone/>
              <a:defRPr sz="1064"/>
            </a:lvl2pPr>
            <a:lvl3pPr marL="694736" indent="0">
              <a:buNone/>
              <a:defRPr sz="912"/>
            </a:lvl3pPr>
            <a:lvl4pPr marL="1042104" indent="0">
              <a:buNone/>
              <a:defRPr sz="760"/>
            </a:lvl4pPr>
            <a:lvl5pPr marL="1389471" indent="0">
              <a:buNone/>
              <a:defRPr sz="760"/>
            </a:lvl5pPr>
            <a:lvl6pPr marL="1736839" indent="0">
              <a:buNone/>
              <a:defRPr sz="760"/>
            </a:lvl6pPr>
            <a:lvl7pPr marL="2084207" indent="0">
              <a:buNone/>
              <a:defRPr sz="760"/>
            </a:lvl7pPr>
            <a:lvl8pPr marL="2431574" indent="0">
              <a:buNone/>
              <a:defRPr sz="760"/>
            </a:lvl8pPr>
            <a:lvl9pPr marL="2778942" indent="0">
              <a:buNone/>
              <a:defRPr sz="76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6/24/2022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a:p>
        </p:txBody>
      </p:sp>
    </p:spTree>
    <p:extLst>
      <p:ext uri="{BB962C8B-B14F-4D97-AF65-F5344CB8AC3E}">
        <p14:creationId xmlns:p14="http://schemas.microsoft.com/office/powerpoint/2010/main" val="293472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8801" y="3648234"/>
            <a:ext cx="7092250" cy="430695"/>
          </a:xfrm>
        </p:spPr>
        <p:txBody>
          <a:bodyPr anchor="b">
            <a:normAutofit/>
          </a:bodyPr>
          <a:lstStyle>
            <a:lvl1pPr algn="l">
              <a:defRPr sz="1824"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8801" y="463268"/>
            <a:ext cx="7092251" cy="2922568"/>
          </a:xfrm>
        </p:spPr>
        <p:txBody>
          <a:bodyPr anchor="t">
            <a:normAutofit/>
          </a:bodyPr>
          <a:lstStyle>
            <a:lvl1pPr marL="0" indent="0" algn="ctr">
              <a:buNone/>
              <a:defRPr sz="1216"/>
            </a:lvl1pPr>
            <a:lvl2pPr marL="347472" indent="0">
              <a:buNone/>
              <a:defRPr sz="1216"/>
            </a:lvl2pPr>
            <a:lvl3pPr marL="694944" indent="0">
              <a:buNone/>
              <a:defRPr sz="1216"/>
            </a:lvl3pPr>
            <a:lvl4pPr marL="1042416" indent="0">
              <a:buNone/>
              <a:defRPr sz="1216"/>
            </a:lvl4pPr>
            <a:lvl5pPr marL="1389888" indent="0">
              <a:buNone/>
              <a:defRPr sz="1216"/>
            </a:lvl5pPr>
            <a:lvl6pPr marL="1737360" indent="0">
              <a:buNone/>
              <a:defRPr sz="1216"/>
            </a:lvl6pPr>
            <a:lvl7pPr marL="2084832" indent="0">
              <a:buNone/>
              <a:defRPr sz="1216"/>
            </a:lvl7pPr>
            <a:lvl8pPr marL="2432304" indent="0">
              <a:buNone/>
              <a:defRPr sz="1216"/>
            </a:lvl8pPr>
            <a:lvl9pPr marL="2779776" indent="0">
              <a:buNone/>
              <a:defRPr sz="1216"/>
            </a:lvl9pPr>
          </a:lstStyle>
          <a:p>
            <a:r>
              <a:rPr lang="en-US" smtClean="0"/>
              <a:t>Click icon to add picture</a:t>
            </a:r>
            <a:endParaRPr lang="en-US"/>
          </a:p>
        </p:txBody>
      </p:sp>
      <p:sp>
        <p:nvSpPr>
          <p:cNvPr id="4" name="Text Placeholder 3"/>
          <p:cNvSpPr>
            <a:spLocks noGrp="1"/>
          </p:cNvSpPr>
          <p:nvPr>
            <p:ph type="body" sz="half" idx="2"/>
          </p:nvPr>
        </p:nvSpPr>
        <p:spPr>
          <a:xfrm>
            <a:off x="558801" y="4078929"/>
            <a:ext cx="7092250" cy="512227"/>
          </a:xfrm>
        </p:spPr>
        <p:txBody>
          <a:bodyPr>
            <a:normAutofit/>
          </a:bodyPr>
          <a:lstStyle>
            <a:lvl1pPr marL="0" indent="0">
              <a:buNone/>
              <a:defRPr sz="912"/>
            </a:lvl1pPr>
            <a:lvl2pPr marL="347472" indent="0">
              <a:buNone/>
              <a:defRPr sz="912"/>
            </a:lvl2pPr>
            <a:lvl3pPr marL="694944" indent="0">
              <a:buNone/>
              <a:defRPr sz="760"/>
            </a:lvl3pPr>
            <a:lvl4pPr marL="1042416" indent="0">
              <a:buNone/>
              <a:defRPr sz="684"/>
            </a:lvl4pPr>
            <a:lvl5pPr marL="1389888" indent="0">
              <a:buNone/>
              <a:defRPr sz="684"/>
            </a:lvl5pPr>
            <a:lvl6pPr marL="1737360" indent="0">
              <a:buNone/>
              <a:defRPr sz="684"/>
            </a:lvl6pPr>
            <a:lvl7pPr marL="2084832" indent="0">
              <a:buNone/>
              <a:defRPr sz="684"/>
            </a:lvl7pPr>
            <a:lvl8pPr marL="2432304" indent="0">
              <a:buNone/>
              <a:defRPr sz="684"/>
            </a:lvl8pPr>
            <a:lvl9pPr marL="2779776" indent="0">
              <a:buNone/>
              <a:defRPr sz="684"/>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36695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434"/>
            <a:ext cx="10058400" cy="5218198"/>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58801" y="463268"/>
            <a:ext cx="7092251" cy="1003747"/>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58801" y="1641948"/>
            <a:ext cx="7092251" cy="29492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44235" y="4591156"/>
            <a:ext cx="752350" cy="277478"/>
          </a:xfrm>
          <a:prstGeom prst="rect">
            <a:avLst/>
          </a:prstGeom>
        </p:spPr>
        <p:txBody>
          <a:bodyPr vert="horz" lIns="91440" tIns="45720" rIns="91440" bIns="45720" rtlCol="0" anchor="ctr"/>
          <a:lstStyle>
            <a:lvl1pPr algn="r">
              <a:defRPr sz="684">
                <a:solidFill>
                  <a:schemeClr val="tx1">
                    <a:tint val="75000"/>
                  </a:schemeClr>
                </a:solidFill>
              </a:defRPr>
            </a:lvl1pPr>
          </a:lstStyle>
          <a:p>
            <a:fld id="{B61BEF0D-F0BB-DE4B-95CE-6DB70DBA9567}" type="datetimeFigureOut">
              <a:rPr lang="en-US" smtClean="0"/>
              <a:pPr/>
              <a:t>6/24/2022</a:t>
            </a:fld>
            <a:endParaRPr lang="en-US"/>
          </a:p>
        </p:txBody>
      </p:sp>
      <p:sp>
        <p:nvSpPr>
          <p:cNvPr id="5" name="Footer Placeholder 4"/>
          <p:cNvSpPr>
            <a:spLocks noGrp="1"/>
          </p:cNvSpPr>
          <p:nvPr>
            <p:ph type="ftr" sz="quarter" idx="3"/>
          </p:nvPr>
        </p:nvSpPr>
        <p:spPr>
          <a:xfrm>
            <a:off x="558801" y="4591156"/>
            <a:ext cx="5195530" cy="277478"/>
          </a:xfrm>
          <a:prstGeom prst="rect">
            <a:avLst/>
          </a:prstGeom>
        </p:spPr>
        <p:txBody>
          <a:bodyPr vert="horz" lIns="91440" tIns="45720" rIns="91440" bIns="45720" rtlCol="0" anchor="ctr"/>
          <a:lstStyle>
            <a:lvl1pPr algn="l">
              <a:defRPr sz="68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87297" y="4591156"/>
            <a:ext cx="563755" cy="277478"/>
          </a:xfrm>
          <a:prstGeom prst="rect">
            <a:avLst/>
          </a:prstGeom>
        </p:spPr>
        <p:txBody>
          <a:bodyPr vert="horz" lIns="91440" tIns="45720" rIns="91440" bIns="45720" rtlCol="0" anchor="ctr"/>
          <a:lstStyle>
            <a:lvl1pPr algn="r">
              <a:defRPr sz="684">
                <a:solidFill>
                  <a:schemeClr val="accent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238824215"/>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Lst>
  <p:txStyles>
    <p:titleStyle>
      <a:lvl1pPr algn="l" defTabSz="347472" rtl="0" eaLnBrk="1" latinLnBrk="0" hangingPunct="1">
        <a:spcBef>
          <a:spcPct val="0"/>
        </a:spcBef>
        <a:buNone/>
        <a:defRPr sz="2736"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60604" indent="-260604" algn="l" defTabSz="347472" rtl="0" eaLnBrk="1" latinLnBrk="0" hangingPunct="1">
        <a:spcBef>
          <a:spcPts val="760"/>
        </a:spcBef>
        <a:spcAft>
          <a:spcPts val="0"/>
        </a:spcAft>
        <a:buClr>
          <a:schemeClr val="accent1"/>
        </a:buClr>
        <a:buSzPct val="80000"/>
        <a:buFont typeface="Wingdings 3" charset="2"/>
        <a:buChar char=""/>
        <a:defRPr sz="1368" kern="1200">
          <a:solidFill>
            <a:schemeClr val="tx1">
              <a:lumMod val="75000"/>
              <a:lumOff val="25000"/>
            </a:schemeClr>
          </a:solidFill>
          <a:latin typeface="+mn-lt"/>
          <a:ea typeface="+mn-ea"/>
          <a:cs typeface="+mn-cs"/>
        </a:defRPr>
      </a:lvl1pPr>
      <a:lvl2pPr marL="564642" indent="-217170" algn="l" defTabSz="347472" rtl="0" eaLnBrk="1" latinLnBrk="0" hangingPunct="1">
        <a:spcBef>
          <a:spcPts val="760"/>
        </a:spcBef>
        <a:spcAft>
          <a:spcPts val="0"/>
        </a:spcAft>
        <a:buClr>
          <a:schemeClr val="accent1"/>
        </a:buClr>
        <a:buSzPct val="80000"/>
        <a:buFont typeface="Wingdings 3" charset="2"/>
        <a:buChar char=""/>
        <a:defRPr sz="1216" kern="1200">
          <a:solidFill>
            <a:schemeClr val="tx1">
              <a:lumMod val="75000"/>
              <a:lumOff val="25000"/>
            </a:schemeClr>
          </a:solidFill>
          <a:latin typeface="+mn-lt"/>
          <a:ea typeface="+mn-ea"/>
          <a:cs typeface="+mn-cs"/>
        </a:defRPr>
      </a:lvl2pPr>
      <a:lvl3pPr marL="868680" indent="-173736" algn="l" defTabSz="347472" rtl="0" eaLnBrk="1" latinLnBrk="0" hangingPunct="1">
        <a:spcBef>
          <a:spcPts val="760"/>
        </a:spcBef>
        <a:spcAft>
          <a:spcPts val="0"/>
        </a:spcAft>
        <a:buClr>
          <a:schemeClr val="accent1"/>
        </a:buClr>
        <a:buSzPct val="80000"/>
        <a:buFont typeface="Wingdings 3" charset="2"/>
        <a:buChar char=""/>
        <a:defRPr sz="1064" kern="1200">
          <a:solidFill>
            <a:schemeClr val="tx1">
              <a:lumMod val="75000"/>
              <a:lumOff val="25000"/>
            </a:schemeClr>
          </a:solidFill>
          <a:latin typeface="+mn-lt"/>
          <a:ea typeface="+mn-ea"/>
          <a:cs typeface="+mn-cs"/>
        </a:defRPr>
      </a:lvl3pPr>
      <a:lvl4pPr marL="1216152" indent="-173736" algn="l" defTabSz="347472" rtl="0" eaLnBrk="1" latinLnBrk="0" hangingPunct="1">
        <a:spcBef>
          <a:spcPts val="760"/>
        </a:spcBef>
        <a:spcAft>
          <a:spcPts val="0"/>
        </a:spcAft>
        <a:buClr>
          <a:schemeClr val="accent1"/>
        </a:buClr>
        <a:buSzPct val="80000"/>
        <a:buFont typeface="Wingdings 3" charset="2"/>
        <a:buChar char=""/>
        <a:defRPr sz="912" kern="1200">
          <a:solidFill>
            <a:schemeClr val="tx1">
              <a:lumMod val="75000"/>
              <a:lumOff val="25000"/>
            </a:schemeClr>
          </a:solidFill>
          <a:latin typeface="+mn-lt"/>
          <a:ea typeface="+mn-ea"/>
          <a:cs typeface="+mn-cs"/>
        </a:defRPr>
      </a:lvl4pPr>
      <a:lvl5pPr marL="1563624" indent="-173736" algn="l" defTabSz="347472" rtl="0" eaLnBrk="1" latinLnBrk="0" hangingPunct="1">
        <a:spcBef>
          <a:spcPts val="760"/>
        </a:spcBef>
        <a:spcAft>
          <a:spcPts val="0"/>
        </a:spcAft>
        <a:buClr>
          <a:schemeClr val="accent1"/>
        </a:buClr>
        <a:buSzPct val="80000"/>
        <a:buFont typeface="Wingdings 3" charset="2"/>
        <a:buChar char=""/>
        <a:defRPr sz="912" kern="1200">
          <a:solidFill>
            <a:schemeClr val="tx1">
              <a:lumMod val="75000"/>
              <a:lumOff val="25000"/>
            </a:schemeClr>
          </a:solidFill>
          <a:latin typeface="+mn-lt"/>
          <a:ea typeface="+mn-ea"/>
          <a:cs typeface="+mn-cs"/>
        </a:defRPr>
      </a:lvl5pPr>
      <a:lvl6pPr marL="1911096" indent="-173736" algn="l" defTabSz="347472" rtl="0" eaLnBrk="1" latinLnBrk="0" hangingPunct="1">
        <a:spcBef>
          <a:spcPts val="760"/>
        </a:spcBef>
        <a:spcAft>
          <a:spcPts val="0"/>
        </a:spcAft>
        <a:buClr>
          <a:schemeClr val="accent1"/>
        </a:buClr>
        <a:buSzPct val="80000"/>
        <a:buFont typeface="Wingdings 3" charset="2"/>
        <a:buChar char=""/>
        <a:defRPr sz="912" kern="1200">
          <a:solidFill>
            <a:schemeClr val="tx1">
              <a:lumMod val="75000"/>
              <a:lumOff val="25000"/>
            </a:schemeClr>
          </a:solidFill>
          <a:latin typeface="+mn-lt"/>
          <a:ea typeface="+mn-ea"/>
          <a:cs typeface="+mn-cs"/>
        </a:defRPr>
      </a:lvl6pPr>
      <a:lvl7pPr marL="2258568" indent="-173736" algn="l" defTabSz="347472" rtl="0" eaLnBrk="1" latinLnBrk="0" hangingPunct="1">
        <a:spcBef>
          <a:spcPts val="760"/>
        </a:spcBef>
        <a:spcAft>
          <a:spcPts val="0"/>
        </a:spcAft>
        <a:buClr>
          <a:schemeClr val="accent1"/>
        </a:buClr>
        <a:buSzPct val="80000"/>
        <a:buFont typeface="Wingdings 3" charset="2"/>
        <a:buChar char=""/>
        <a:defRPr sz="912" kern="1200">
          <a:solidFill>
            <a:schemeClr val="tx1">
              <a:lumMod val="75000"/>
              <a:lumOff val="25000"/>
            </a:schemeClr>
          </a:solidFill>
          <a:latin typeface="+mn-lt"/>
          <a:ea typeface="+mn-ea"/>
          <a:cs typeface="+mn-cs"/>
        </a:defRPr>
      </a:lvl7pPr>
      <a:lvl8pPr marL="2606040" indent="-173736" algn="l" defTabSz="347472" rtl="0" eaLnBrk="1" latinLnBrk="0" hangingPunct="1">
        <a:spcBef>
          <a:spcPts val="760"/>
        </a:spcBef>
        <a:spcAft>
          <a:spcPts val="0"/>
        </a:spcAft>
        <a:buClr>
          <a:schemeClr val="accent1"/>
        </a:buClr>
        <a:buSzPct val="80000"/>
        <a:buFont typeface="Wingdings 3" charset="2"/>
        <a:buChar char=""/>
        <a:defRPr sz="912" kern="1200">
          <a:solidFill>
            <a:schemeClr val="tx1">
              <a:lumMod val="75000"/>
              <a:lumOff val="25000"/>
            </a:schemeClr>
          </a:solidFill>
          <a:latin typeface="+mn-lt"/>
          <a:ea typeface="+mn-ea"/>
          <a:cs typeface="+mn-cs"/>
        </a:defRPr>
      </a:lvl8pPr>
      <a:lvl9pPr marL="2953512" indent="-173736" algn="l" defTabSz="347472" rtl="0" eaLnBrk="1" latinLnBrk="0" hangingPunct="1">
        <a:spcBef>
          <a:spcPts val="760"/>
        </a:spcBef>
        <a:spcAft>
          <a:spcPts val="0"/>
        </a:spcAft>
        <a:buClr>
          <a:schemeClr val="accent1"/>
        </a:buClr>
        <a:buSzPct val="80000"/>
        <a:buFont typeface="Wingdings 3" charset="2"/>
        <a:buChar char=""/>
        <a:defRPr sz="912" kern="1200">
          <a:solidFill>
            <a:schemeClr val="tx1">
              <a:lumMod val="75000"/>
              <a:lumOff val="25000"/>
            </a:schemeClr>
          </a:solidFill>
          <a:latin typeface="+mn-lt"/>
          <a:ea typeface="+mn-ea"/>
          <a:cs typeface="+mn-cs"/>
        </a:defRPr>
      </a:lvl9pPr>
    </p:bodyStyle>
    <p:otherStyle>
      <a:defPPr>
        <a:defRPr lang="en-US"/>
      </a:defPPr>
      <a:lvl1pPr marL="0" algn="l" defTabSz="347472" rtl="0" eaLnBrk="1" latinLnBrk="0" hangingPunct="1">
        <a:defRPr sz="1368" kern="1200">
          <a:solidFill>
            <a:schemeClr val="tx1"/>
          </a:solidFill>
          <a:latin typeface="+mn-lt"/>
          <a:ea typeface="+mn-ea"/>
          <a:cs typeface="+mn-cs"/>
        </a:defRPr>
      </a:lvl1pPr>
      <a:lvl2pPr marL="347472" algn="l" defTabSz="347472" rtl="0" eaLnBrk="1" latinLnBrk="0" hangingPunct="1">
        <a:defRPr sz="1368" kern="1200">
          <a:solidFill>
            <a:schemeClr val="tx1"/>
          </a:solidFill>
          <a:latin typeface="+mn-lt"/>
          <a:ea typeface="+mn-ea"/>
          <a:cs typeface="+mn-cs"/>
        </a:defRPr>
      </a:lvl2pPr>
      <a:lvl3pPr marL="694944" algn="l" defTabSz="347472" rtl="0" eaLnBrk="1" latinLnBrk="0" hangingPunct="1">
        <a:defRPr sz="1368" kern="1200">
          <a:solidFill>
            <a:schemeClr val="tx1"/>
          </a:solidFill>
          <a:latin typeface="+mn-lt"/>
          <a:ea typeface="+mn-ea"/>
          <a:cs typeface="+mn-cs"/>
        </a:defRPr>
      </a:lvl3pPr>
      <a:lvl4pPr marL="1042416" algn="l" defTabSz="347472" rtl="0" eaLnBrk="1" latinLnBrk="0" hangingPunct="1">
        <a:defRPr sz="1368" kern="1200">
          <a:solidFill>
            <a:schemeClr val="tx1"/>
          </a:solidFill>
          <a:latin typeface="+mn-lt"/>
          <a:ea typeface="+mn-ea"/>
          <a:cs typeface="+mn-cs"/>
        </a:defRPr>
      </a:lvl4pPr>
      <a:lvl5pPr marL="1389888" algn="l" defTabSz="347472" rtl="0" eaLnBrk="1" latinLnBrk="0" hangingPunct="1">
        <a:defRPr sz="1368" kern="1200">
          <a:solidFill>
            <a:schemeClr val="tx1"/>
          </a:solidFill>
          <a:latin typeface="+mn-lt"/>
          <a:ea typeface="+mn-ea"/>
          <a:cs typeface="+mn-cs"/>
        </a:defRPr>
      </a:lvl5pPr>
      <a:lvl6pPr marL="1737360" algn="l" defTabSz="347472" rtl="0" eaLnBrk="1" latinLnBrk="0" hangingPunct="1">
        <a:defRPr sz="1368" kern="1200">
          <a:solidFill>
            <a:schemeClr val="tx1"/>
          </a:solidFill>
          <a:latin typeface="+mn-lt"/>
          <a:ea typeface="+mn-ea"/>
          <a:cs typeface="+mn-cs"/>
        </a:defRPr>
      </a:lvl6pPr>
      <a:lvl7pPr marL="2084832" algn="l" defTabSz="347472" rtl="0" eaLnBrk="1" latinLnBrk="0" hangingPunct="1">
        <a:defRPr sz="1368" kern="1200">
          <a:solidFill>
            <a:schemeClr val="tx1"/>
          </a:solidFill>
          <a:latin typeface="+mn-lt"/>
          <a:ea typeface="+mn-ea"/>
          <a:cs typeface="+mn-cs"/>
        </a:defRPr>
      </a:lvl7pPr>
      <a:lvl8pPr marL="2432304" algn="l" defTabSz="347472" rtl="0" eaLnBrk="1" latinLnBrk="0" hangingPunct="1">
        <a:defRPr sz="1368" kern="1200">
          <a:solidFill>
            <a:schemeClr val="tx1"/>
          </a:solidFill>
          <a:latin typeface="+mn-lt"/>
          <a:ea typeface="+mn-ea"/>
          <a:cs typeface="+mn-cs"/>
        </a:defRPr>
      </a:lvl8pPr>
      <a:lvl9pPr marL="2779776" algn="l" defTabSz="347472" rtl="0" eaLnBrk="1" latinLnBrk="0" hangingPunct="1">
        <a:defRPr sz="13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www.abhibus.com/"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7.xml"/><Relationship Id="rId6" Type="http://schemas.openxmlformats.org/officeDocument/2006/relationships/hyperlink" Target="file:///C:\Users\lenovo\Desktop\www.scribd.com" TargetMode="External"/><Relationship Id="rId5" Type="http://schemas.openxmlformats.org/officeDocument/2006/relationships/hyperlink" Target="http://www.yatra.com/" TargetMode="External"/><Relationship Id="rId4" Type="http://schemas.openxmlformats.org/officeDocument/2006/relationships/hyperlink" Target="file:///C:\Users\lenovo\Desktop\www.Redbus.com"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9908" y="2599980"/>
            <a:ext cx="6665205" cy="2123658"/>
          </a:xfrm>
          <a:prstGeom prst="rect">
            <a:avLst/>
          </a:prstGeom>
          <a:noFill/>
        </p:spPr>
        <p:txBody>
          <a:bodyPr wrap="square" rtlCol="0">
            <a:spAutoFit/>
          </a:bodyPr>
          <a:lstStyle/>
          <a:p>
            <a:r>
              <a:rPr lang="en-IN" sz="4400" smtClean="0">
                <a:latin typeface="Cooper Black" panose="0208090404030B020404" pitchFamily="18" charset="0"/>
              </a:rPr>
              <a:t>PRESENTATION ON </a:t>
            </a:r>
            <a:r>
              <a:rPr lang="en-IN" sz="4400" smtClean="0">
                <a:solidFill>
                  <a:srgbClr val="FF0000"/>
                </a:solidFill>
                <a:latin typeface="Cooper Black" panose="0208090404030B020404" pitchFamily="18" charset="0"/>
              </a:rPr>
              <a:t>"ONLINE BUS TICKET BOOKING SYSTEM".</a:t>
            </a:r>
            <a:endParaRPr lang="en-IN" sz="4400">
              <a:solidFill>
                <a:srgbClr val="FF0000"/>
              </a:solidFill>
              <a:latin typeface="Cooper Black" panose="0208090404030B0204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289" y="352539"/>
            <a:ext cx="4594034" cy="2071172"/>
          </a:xfrm>
          <a:prstGeom prst="rect">
            <a:avLst/>
          </a:prstGeom>
        </p:spPr>
      </p:pic>
    </p:spTree>
    <p:extLst>
      <p:ext uri="{BB962C8B-B14F-4D97-AF65-F5344CB8AC3E}">
        <p14:creationId xmlns:p14="http://schemas.microsoft.com/office/powerpoint/2010/main" val="37958416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409878" y="339870"/>
            <a:ext cx="7863789" cy="4972772"/>
          </a:xfrm>
          <a:prstGeom prst="rect">
            <a:avLst/>
          </a:prstGeom>
        </p:spPr>
      </p:pic>
      <p:sp>
        <p:nvSpPr>
          <p:cNvPr id="3" name="Rectangle 2"/>
          <p:cNvSpPr/>
          <p:nvPr/>
        </p:nvSpPr>
        <p:spPr>
          <a:xfrm>
            <a:off x="6260672" y="155204"/>
            <a:ext cx="1896192" cy="369332"/>
          </a:xfrm>
          <a:prstGeom prst="rect">
            <a:avLst/>
          </a:prstGeom>
        </p:spPr>
        <p:txBody>
          <a:bodyPr wrap="square">
            <a:spAutoFit/>
          </a:bodyPr>
          <a:lstStyle/>
          <a:p>
            <a:r>
              <a:rPr lang="en-US" sz="1800">
                <a:solidFill>
                  <a:schemeClr val="accent2"/>
                </a:solidFill>
                <a:latin typeface="Copperplate Gothic Bold" panose="020E0705020206020404" pitchFamily="34" charset="0"/>
                <a:ea typeface="Times New Roman" panose="02020603050405020304" pitchFamily="18" charset="0"/>
                <a:cs typeface="Times New Roman" panose="02020603050405020304" pitchFamily="18" charset="0"/>
              </a:rPr>
              <a:t>Dfd-level 0</a:t>
            </a:r>
            <a:endParaRPr lang="en-IN">
              <a:solidFill>
                <a:schemeClr val="accent2"/>
              </a:solidFill>
            </a:endParaRPr>
          </a:p>
        </p:txBody>
      </p:sp>
    </p:spTree>
    <p:extLst>
      <p:ext uri="{BB962C8B-B14F-4D97-AF65-F5344CB8AC3E}">
        <p14:creationId xmlns:p14="http://schemas.microsoft.com/office/powerpoint/2010/main" val="35721908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290483" y="0"/>
            <a:ext cx="6754553" cy="5161930"/>
          </a:xfrm>
          <a:prstGeom prst="rect">
            <a:avLst/>
          </a:prstGeom>
        </p:spPr>
      </p:pic>
      <p:sp>
        <p:nvSpPr>
          <p:cNvPr id="3" name="Rectangle 2"/>
          <p:cNvSpPr/>
          <p:nvPr/>
        </p:nvSpPr>
        <p:spPr>
          <a:xfrm>
            <a:off x="2738154" y="103257"/>
            <a:ext cx="1672637" cy="391197"/>
          </a:xfrm>
          <a:prstGeom prst="rect">
            <a:avLst/>
          </a:prstGeom>
        </p:spPr>
        <p:txBody>
          <a:bodyPr wrap="none">
            <a:spAutoFit/>
          </a:bodyPr>
          <a:lstStyle/>
          <a:p>
            <a:pPr algn="ctr">
              <a:lnSpc>
                <a:spcPct val="115000"/>
              </a:lnSpc>
            </a:pPr>
            <a:r>
              <a:rPr lang="en-US" sz="1800" b="1">
                <a:solidFill>
                  <a:schemeClr val="accent2"/>
                </a:solidFill>
                <a:latin typeface="Copperplate Gothic Bold" panose="020E0705020206020404" pitchFamily="34" charset="0"/>
                <a:ea typeface="Times New Roman" panose="02020603050405020304" pitchFamily="18" charset="0"/>
                <a:cs typeface="Times New Roman" panose="02020603050405020304" pitchFamily="18" charset="0"/>
              </a:rPr>
              <a:t>Dfd-level 1</a:t>
            </a:r>
            <a:endParaRPr lang="en-IN" sz="1050">
              <a:solidFill>
                <a:schemeClr val="accent2"/>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62132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 y="0"/>
            <a:ext cx="8375073" cy="1269065"/>
          </a:xfrm>
          <a:prstGeom prst="rect">
            <a:avLst/>
          </a:prstGeom>
        </p:spPr>
        <p:txBody>
          <a:bodyPr wrap="square">
            <a:spAutoFit/>
          </a:bodyPr>
          <a:lstStyle/>
          <a:p>
            <a:pPr>
              <a:lnSpc>
                <a:spcPct val="115000"/>
              </a:lnSpc>
              <a:spcAft>
                <a:spcPts val="1000"/>
              </a:spcAft>
            </a:pPr>
            <a:r>
              <a:rPr lang="en-US" sz="1600">
                <a:solidFill>
                  <a:srgbClr val="002060"/>
                </a:solidFill>
                <a:latin typeface="Arial Black" panose="020B0A04020102020204" pitchFamily="34" charset="0"/>
                <a:ea typeface="Times New Roman" panose="02020603050405020304" pitchFamily="18" charset="0"/>
                <a:cs typeface="Arial" panose="020B0604020202020204" pitchFamily="34" charset="0"/>
              </a:rPr>
              <a:t>User_tb </a:t>
            </a:r>
            <a:r>
              <a:rPr lang="en-US" sz="1600" smtClean="0">
                <a:solidFill>
                  <a:srgbClr val="002060"/>
                </a:solidFill>
                <a:latin typeface="Arial Black" panose="020B0A04020102020204" pitchFamily="34" charset="0"/>
                <a:ea typeface="Times New Roman" panose="02020603050405020304" pitchFamily="18" charset="0"/>
                <a:cs typeface="Arial" panose="020B0604020202020204" pitchFamily="34" charset="0"/>
              </a:rPr>
              <a:t>Table</a:t>
            </a:r>
            <a:endParaRPr lang="en-IN" sz="1100" smtClean="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200" smtClean="0">
                <a:latin typeface="Arial Black" panose="020B0A04020102020204" pitchFamily="34" charset="0"/>
                <a:ea typeface="Times New Roman" panose="02020603050405020304" pitchFamily="18" charset="0"/>
                <a:cs typeface="Arial" panose="020B0604020202020204" pitchFamily="34" charset="0"/>
              </a:rPr>
              <a:t>Primary </a:t>
            </a:r>
            <a:r>
              <a:rPr lang="en-US" sz="1200">
                <a:latin typeface="Arial Black" panose="020B0A04020102020204" pitchFamily="34" charset="0"/>
                <a:ea typeface="Times New Roman" panose="02020603050405020304" pitchFamily="18" charset="0"/>
                <a:cs typeface="Arial" panose="020B0604020202020204" pitchFamily="34" charset="0"/>
              </a:rPr>
              <a:t>key</a:t>
            </a:r>
            <a:r>
              <a:rPr lang="en-US" sz="1400">
                <a:latin typeface="Arial Rounded MT Bold" panose="020F0704030504030204" pitchFamily="34" charset="0"/>
                <a:ea typeface="Times New Roman" panose="02020603050405020304" pitchFamily="18" charset="0"/>
                <a:cs typeface="Arial" panose="020B0604020202020204" pitchFamily="34" charset="0"/>
              </a:rPr>
              <a:t>:-</a:t>
            </a:r>
            <a:r>
              <a:rPr lang="en-US" sz="1800" smtClean="0">
                <a:latin typeface="Cambria" panose="02040503050406030204" pitchFamily="18" charset="0"/>
                <a:ea typeface="Times New Roman" panose="02020603050405020304" pitchFamily="18" charset="0"/>
                <a:cs typeface="Arial" panose="020B0604020202020204" pitchFamily="34" charset="0"/>
              </a:rPr>
              <a:t>user_id</a:t>
            </a:r>
            <a:endParaRPr lang="en-IN" sz="1100" smtClean="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200" smtClean="0">
                <a:latin typeface="Arial Black" panose="020B0A04020102020204" pitchFamily="34" charset="0"/>
                <a:ea typeface="Times New Roman" panose="02020603050405020304" pitchFamily="18" charset="0"/>
                <a:cs typeface="Arial" panose="020B0604020202020204" pitchFamily="34" charset="0"/>
              </a:rPr>
              <a:t>Description</a:t>
            </a:r>
            <a:r>
              <a:rPr lang="en-US" sz="1200">
                <a:latin typeface="Arial Black" panose="020B0A04020102020204" pitchFamily="34" charset="0"/>
                <a:ea typeface="Times New Roman" panose="02020603050405020304" pitchFamily="18" charset="0"/>
                <a:cs typeface="Arial" panose="020B0604020202020204" pitchFamily="34" charset="0"/>
              </a:rPr>
              <a:t>:</a:t>
            </a:r>
            <a:r>
              <a:rPr lang="en-US" sz="1400">
                <a:latin typeface="Arial Rounded MT Bold" panose="020F0704030504030204" pitchFamily="34" charset="0"/>
                <a:ea typeface="Times New Roman" panose="02020603050405020304" pitchFamily="18" charset="0"/>
                <a:cs typeface="Arial" panose="020B0604020202020204" pitchFamily="34" charset="0"/>
              </a:rPr>
              <a:t>-</a:t>
            </a:r>
            <a:r>
              <a:rPr lang="en-US" sz="1800">
                <a:latin typeface="Cambria" panose="02040503050406030204" pitchFamily="18" charset="0"/>
                <a:ea typeface="Times New Roman" panose="02020603050405020304" pitchFamily="18" charset="0"/>
                <a:cs typeface="Arial" panose="020B0604020202020204" pitchFamily="34" charset="0"/>
              </a:rPr>
              <a:t>Provides information related user</a:t>
            </a:r>
            <a:r>
              <a:rPr lang="en-US" sz="1400">
                <a:latin typeface="Arial Rounded MT Bold" panose="020F0704030504030204" pitchFamily="34" charset="0"/>
                <a:ea typeface="Times New Roman" panose="02020603050405020304" pitchFamily="18" charset="0"/>
                <a:cs typeface="Arial" panose="020B0604020202020204" pitchFamily="34" charset="0"/>
              </a:rPr>
              <a: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190703938"/>
              </p:ext>
            </p:extLst>
          </p:nvPr>
        </p:nvGraphicFramePr>
        <p:xfrm>
          <a:off x="539827" y="1432192"/>
          <a:ext cx="6817903" cy="3597008"/>
        </p:xfrm>
        <a:graphic>
          <a:graphicData uri="http://schemas.openxmlformats.org/drawingml/2006/table">
            <a:tbl>
              <a:tblPr firstRow="1" firstCol="1" bandRow="1"/>
              <a:tblGrid>
                <a:gridCol w="2129908"/>
                <a:gridCol w="1504110"/>
                <a:gridCol w="1174744"/>
                <a:gridCol w="2009141"/>
              </a:tblGrid>
              <a:tr h="403039">
                <a:tc>
                  <a:txBody>
                    <a:bodyPr/>
                    <a:lstStyle/>
                    <a:p>
                      <a:pPr marL="0" marR="0">
                        <a:lnSpc>
                          <a:spcPct val="115000"/>
                        </a:lnSpc>
                        <a:spcBef>
                          <a:spcPts val="1200"/>
                        </a:spcBef>
                        <a:spcAft>
                          <a:spcPts val="0"/>
                        </a:spcAft>
                      </a:pPr>
                      <a:r>
                        <a:rPr lang="en-US" sz="1400" b="1">
                          <a:solidFill>
                            <a:srgbClr val="FFFFFF"/>
                          </a:solidFill>
                          <a:effectLst/>
                          <a:latin typeface="Bell MT" panose="02020503060305020303" pitchFamily="18" charset="0"/>
                          <a:ea typeface="Times New Roman" panose="02020603050405020304" pitchFamily="18" charset="0"/>
                          <a:cs typeface="Arial" panose="020B0604020202020204" pitchFamily="34" charset="0"/>
                        </a:rPr>
                        <a:t>FIELD NAME</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nSpc>
                          <a:spcPct val="115000"/>
                        </a:lnSpc>
                        <a:spcBef>
                          <a:spcPts val="1200"/>
                        </a:spcBef>
                        <a:spcAft>
                          <a:spcPts val="0"/>
                        </a:spcAft>
                      </a:pPr>
                      <a:r>
                        <a:rPr lang="en-US" sz="1400" b="1">
                          <a:solidFill>
                            <a:srgbClr val="FFFFFF"/>
                          </a:solidFill>
                          <a:effectLst/>
                          <a:latin typeface="Bell MT" panose="02020503060305020303" pitchFamily="18" charset="0"/>
                          <a:ea typeface="Times New Roman" panose="02020603050405020304" pitchFamily="18" charset="0"/>
                          <a:cs typeface="Arial" panose="020B0604020202020204" pitchFamily="34" charset="0"/>
                        </a:rPr>
                        <a:t>DATA TYPE</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nSpc>
                          <a:spcPct val="115000"/>
                        </a:lnSpc>
                        <a:spcBef>
                          <a:spcPts val="1200"/>
                        </a:spcBef>
                        <a:spcAft>
                          <a:spcPts val="0"/>
                        </a:spcAft>
                      </a:pPr>
                      <a:r>
                        <a:rPr lang="en-US" sz="1400" b="1">
                          <a:solidFill>
                            <a:srgbClr val="FFFFFF"/>
                          </a:solidFill>
                          <a:effectLst/>
                          <a:latin typeface="Bell MT" panose="02020503060305020303" pitchFamily="18" charset="0"/>
                          <a:ea typeface="Times New Roman" panose="02020603050405020304" pitchFamily="18" charset="0"/>
                          <a:cs typeface="Arial" panose="020B0604020202020204" pitchFamily="34" charset="0"/>
                        </a:rPr>
                        <a:t>LENGTH</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nSpc>
                          <a:spcPct val="115000"/>
                        </a:lnSpc>
                        <a:spcBef>
                          <a:spcPts val="1200"/>
                        </a:spcBef>
                        <a:spcAft>
                          <a:spcPts val="0"/>
                        </a:spcAft>
                      </a:pPr>
                      <a:r>
                        <a:rPr lang="en-US" sz="1400" b="1">
                          <a:solidFill>
                            <a:srgbClr val="FFFFFF"/>
                          </a:solidFill>
                          <a:effectLst/>
                          <a:latin typeface="Bell MT" panose="02020503060305020303" pitchFamily="18" charset="0"/>
                          <a:ea typeface="Times New Roman" panose="02020603050405020304" pitchFamily="18" charset="0"/>
                          <a:cs typeface="Arial" panose="020B0604020202020204" pitchFamily="34" charset="0"/>
                        </a:rPr>
                        <a:t>CONSTRAINT</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r>
              <a:tr h="408975">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user_id</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int</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Primary key</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r>
              <a:tr h="403039">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user_name</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r h="360162">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user_birth</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date</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r>
              <a:tr h="429425">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user_gender</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6</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r h="429425">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user_email</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25</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Unique key</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r>
              <a:tr h="366759">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user_phone</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bigint</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Unique key</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r h="366759">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user_city</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r>
              <a:tr h="429425">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user_password</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15</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8418" marR="5841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975605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27063" y="287916"/>
            <a:ext cx="2165978" cy="369332"/>
          </a:xfrm>
          <a:prstGeom prst="rect">
            <a:avLst/>
          </a:prstGeom>
        </p:spPr>
        <p:txBody>
          <a:bodyPr wrap="none">
            <a:spAutoFit/>
          </a:bodyPr>
          <a:lstStyle/>
          <a:p>
            <a:r>
              <a:rPr lang="en-US" sz="1800" b="1" u="sng">
                <a:latin typeface="Algerian" panose="04020705040A02060702" pitchFamily="82" charset="0"/>
                <a:ea typeface="Times New Roman" panose="02020603050405020304" pitchFamily="18" charset="0"/>
                <a:cs typeface="Times New Roman" panose="02020603050405020304" pitchFamily="18" charset="0"/>
              </a:rPr>
              <a:t>Data Dictionary</a:t>
            </a:r>
            <a:endParaRPr lang="en-IN" u="sng"/>
          </a:p>
        </p:txBody>
      </p:sp>
      <p:sp>
        <p:nvSpPr>
          <p:cNvPr id="3" name="Rectangle 2"/>
          <p:cNvSpPr/>
          <p:nvPr/>
        </p:nvSpPr>
        <p:spPr>
          <a:xfrm>
            <a:off x="153527" y="113509"/>
            <a:ext cx="7556525" cy="1087477"/>
          </a:xfrm>
          <a:prstGeom prst="rect">
            <a:avLst/>
          </a:prstGeom>
        </p:spPr>
        <p:txBody>
          <a:bodyPr wrap="square">
            <a:spAutoFit/>
          </a:bodyPr>
          <a:lstStyle/>
          <a:p>
            <a:pPr>
              <a:spcAft>
                <a:spcPts val="1000"/>
              </a:spcAft>
            </a:pPr>
            <a:r>
              <a:rPr lang="en-US" sz="1600">
                <a:latin typeface="Arial Black" panose="020B0A04020102020204" pitchFamily="34" charset="0"/>
                <a:ea typeface="Times New Roman" panose="02020603050405020304" pitchFamily="18" charset="0"/>
                <a:cs typeface="Mangal"/>
              </a:rPr>
              <a:t> </a:t>
            </a:r>
            <a:r>
              <a:rPr lang="en-US" sz="1600" u="sng">
                <a:solidFill>
                  <a:srgbClr val="002060"/>
                </a:solidFill>
                <a:latin typeface="Arial Black" panose="020B0A04020102020204" pitchFamily="34" charset="0"/>
                <a:ea typeface="Times New Roman" panose="02020603050405020304" pitchFamily="18" charset="0"/>
                <a:cs typeface="Mangal"/>
              </a:rPr>
              <a:t>Addbus </a:t>
            </a:r>
            <a:r>
              <a:rPr lang="en-US" sz="1600" u="sng" smtClean="0">
                <a:solidFill>
                  <a:srgbClr val="002060"/>
                </a:solidFill>
                <a:latin typeface="Arial Black" panose="020B0A04020102020204" pitchFamily="34" charset="0"/>
                <a:ea typeface="Times New Roman" panose="02020603050405020304" pitchFamily="18" charset="0"/>
                <a:cs typeface="Mangal"/>
              </a:rPr>
              <a:t>Table</a:t>
            </a:r>
            <a:endParaRPr lang="en-IN" sz="1100" u="sng" smtClean="0">
              <a:latin typeface="Calibri" panose="020F0502020204030204" pitchFamily="34" charset="0"/>
              <a:ea typeface="Times New Roman" panose="02020603050405020304" pitchFamily="18" charset="0"/>
              <a:cs typeface="Times New Roman" panose="02020603050405020304" pitchFamily="18" charset="0"/>
            </a:endParaRPr>
          </a:p>
          <a:p>
            <a:pPr>
              <a:spcAft>
                <a:spcPts val="1000"/>
              </a:spcAft>
            </a:pPr>
            <a:r>
              <a:rPr lang="en-US" sz="1200" smtClean="0">
                <a:latin typeface="Arial Black" panose="020B0A04020102020204" pitchFamily="34" charset="0"/>
                <a:ea typeface="Times New Roman" panose="02020603050405020304" pitchFamily="18" charset="0"/>
                <a:cs typeface="Mangal"/>
              </a:rPr>
              <a:t>    Primary </a:t>
            </a:r>
            <a:r>
              <a:rPr lang="en-US" sz="1200">
                <a:latin typeface="Arial Black" panose="020B0A04020102020204" pitchFamily="34" charset="0"/>
                <a:ea typeface="Times New Roman" panose="02020603050405020304" pitchFamily="18" charset="0"/>
                <a:cs typeface="Mangal"/>
              </a:rPr>
              <a:t>key</a:t>
            </a:r>
            <a:r>
              <a:rPr lang="en-US" sz="1200">
                <a:latin typeface="Lucida Bright" panose="02040602050505020304" pitchFamily="18" charset="0"/>
                <a:ea typeface="Times New Roman" panose="02020603050405020304" pitchFamily="18" charset="0"/>
                <a:cs typeface="Mangal"/>
              </a:rPr>
              <a:t>: </a:t>
            </a:r>
            <a:r>
              <a:rPr lang="en-US" sz="1600" smtClean="0">
                <a:latin typeface="Lucida Bright" panose="02040602050505020304" pitchFamily="18" charset="0"/>
                <a:ea typeface="Times New Roman" panose="02020603050405020304" pitchFamily="18" charset="0"/>
                <a:cs typeface="Mangal"/>
              </a:rPr>
              <a:t>bus_no</a:t>
            </a:r>
            <a:endParaRPr lang="en-IN" sz="1100" smtClean="0">
              <a:latin typeface="Calibri" panose="020F0502020204030204" pitchFamily="34" charset="0"/>
              <a:ea typeface="Times New Roman" panose="02020603050405020304" pitchFamily="18" charset="0"/>
              <a:cs typeface="Times New Roman" panose="02020603050405020304" pitchFamily="18" charset="0"/>
            </a:endParaRPr>
          </a:p>
          <a:p>
            <a:pPr>
              <a:spcAft>
                <a:spcPts val="1000"/>
              </a:spcAft>
            </a:pPr>
            <a:r>
              <a:rPr lang="en-US" sz="1200" smtClean="0">
                <a:latin typeface="Arial Black" panose="020B0A04020102020204" pitchFamily="34" charset="0"/>
                <a:ea typeface="Times New Roman" panose="02020603050405020304" pitchFamily="18" charset="0"/>
                <a:cs typeface="Mangal"/>
              </a:rPr>
              <a:t>    Description</a:t>
            </a:r>
            <a:r>
              <a:rPr lang="en-US" sz="1200">
                <a:latin typeface="Arial Black" panose="020B0A04020102020204" pitchFamily="34" charset="0"/>
                <a:ea typeface="Times New Roman" panose="02020603050405020304" pitchFamily="18" charset="0"/>
                <a:cs typeface="Mangal"/>
              </a:rPr>
              <a:t>:-</a:t>
            </a:r>
            <a:r>
              <a:rPr lang="en-US" sz="1600">
                <a:latin typeface="Lucida Bright" panose="02040602050505020304" pitchFamily="18" charset="0"/>
                <a:ea typeface="Times New Roman" panose="02020603050405020304" pitchFamily="18" charset="0"/>
                <a:cs typeface="Mangal"/>
              </a:rPr>
              <a:t>Information about  buses and </a:t>
            </a:r>
            <a:r>
              <a:rPr lang="en-US" sz="1600" smtClean="0">
                <a:latin typeface="Lucida Bright" panose="02040602050505020304" pitchFamily="18" charset="0"/>
                <a:ea typeface="Times New Roman" panose="02020603050405020304" pitchFamily="18" charset="0"/>
                <a:cs typeface="Mangal"/>
              </a:rPr>
              <a:t>their  ticket </a:t>
            </a:r>
            <a:r>
              <a:rPr lang="en-US" sz="1600">
                <a:latin typeface="Lucida Bright" panose="02040602050505020304" pitchFamily="18" charset="0"/>
                <a:ea typeface="Times New Roman" panose="02020603050405020304" pitchFamily="18" charset="0"/>
                <a:cs typeface="Mangal"/>
              </a:rPr>
              <a:t>price</a:t>
            </a:r>
            <a:r>
              <a:rPr lang="en-US" sz="1600">
                <a:latin typeface="Cambria" panose="02040503050406030204" pitchFamily="18" charset="0"/>
                <a:ea typeface="Times New Roman" panose="02020603050405020304" pitchFamily="18" charset="0"/>
                <a:cs typeface="Mangal"/>
              </a:rPr>
              <a:t>.</a:t>
            </a:r>
            <a:endParaRPr lang="en-IN"/>
          </a:p>
        </p:txBody>
      </p:sp>
      <p:graphicFrame>
        <p:nvGraphicFramePr>
          <p:cNvPr id="5" name="Table 4"/>
          <p:cNvGraphicFramePr>
            <a:graphicFrameLocks noGrp="1"/>
          </p:cNvGraphicFramePr>
          <p:nvPr>
            <p:extLst>
              <p:ext uri="{D42A27DB-BD31-4B8C-83A1-F6EECF244321}">
                <p14:modId xmlns:p14="http://schemas.microsoft.com/office/powerpoint/2010/main" val="162908867"/>
              </p:ext>
            </p:extLst>
          </p:nvPr>
        </p:nvGraphicFramePr>
        <p:xfrm>
          <a:off x="517793" y="1422035"/>
          <a:ext cx="6733611" cy="3570289"/>
        </p:xfrm>
        <a:graphic>
          <a:graphicData uri="http://schemas.openxmlformats.org/drawingml/2006/table">
            <a:tbl>
              <a:tblPr firstRow="1" firstCol="1" bandRow="1"/>
              <a:tblGrid>
                <a:gridCol w="1556505"/>
                <a:gridCol w="1613644"/>
                <a:gridCol w="1613644"/>
                <a:gridCol w="1949818"/>
              </a:tblGrid>
              <a:tr h="351385">
                <a:tc>
                  <a:txBody>
                    <a:bodyPr/>
                    <a:lstStyle/>
                    <a:p>
                      <a:pPr marL="0" marR="0" algn="l">
                        <a:lnSpc>
                          <a:spcPct val="115000"/>
                        </a:lnSpc>
                        <a:spcBef>
                          <a:spcPts val="0"/>
                        </a:spcBef>
                        <a:spcAft>
                          <a:spcPts val="0"/>
                        </a:spcAft>
                      </a:pPr>
                      <a:r>
                        <a:rPr lang="en-US" sz="1400" b="1" dirty="0">
                          <a:solidFill>
                            <a:srgbClr val="FFFFFF"/>
                          </a:solidFill>
                          <a:effectLst/>
                          <a:latin typeface="Bell MT" panose="02020503060305020303" pitchFamily="18" charset="0"/>
                          <a:ea typeface="Times New Roman" panose="02020603050405020304" pitchFamily="18" charset="0"/>
                          <a:cs typeface="Mangal"/>
                        </a:rPr>
                        <a:t>FIELD NAME</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l">
                        <a:lnSpc>
                          <a:spcPct val="115000"/>
                        </a:lnSpc>
                        <a:spcBef>
                          <a:spcPts val="0"/>
                        </a:spcBef>
                        <a:spcAft>
                          <a:spcPts val="0"/>
                        </a:spcAft>
                      </a:pPr>
                      <a:r>
                        <a:rPr lang="en-US" sz="1400" b="1">
                          <a:solidFill>
                            <a:srgbClr val="FFFFFF"/>
                          </a:solidFill>
                          <a:effectLst/>
                          <a:latin typeface="Bell MT" panose="02020503060305020303" pitchFamily="18" charset="0"/>
                          <a:ea typeface="Times New Roman" panose="02020603050405020304" pitchFamily="18" charset="0"/>
                          <a:cs typeface="Mangal"/>
                        </a:rPr>
                        <a:t>DATA TYPE</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l">
                        <a:lnSpc>
                          <a:spcPct val="115000"/>
                        </a:lnSpc>
                        <a:spcBef>
                          <a:spcPts val="0"/>
                        </a:spcBef>
                        <a:spcAft>
                          <a:spcPts val="0"/>
                        </a:spcAft>
                      </a:pPr>
                      <a:r>
                        <a:rPr lang="en-US" sz="1400" b="1">
                          <a:solidFill>
                            <a:srgbClr val="FFFFFF"/>
                          </a:solidFill>
                          <a:effectLst/>
                          <a:latin typeface="Bell MT" panose="02020503060305020303" pitchFamily="18" charset="0"/>
                          <a:ea typeface="Times New Roman" panose="02020603050405020304" pitchFamily="18" charset="0"/>
                          <a:cs typeface="Mangal"/>
                        </a:rPr>
                        <a:t>LENGTH</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l">
                        <a:lnSpc>
                          <a:spcPct val="115000"/>
                        </a:lnSpc>
                        <a:spcBef>
                          <a:spcPts val="0"/>
                        </a:spcBef>
                        <a:spcAft>
                          <a:spcPts val="0"/>
                        </a:spcAft>
                      </a:pPr>
                      <a:r>
                        <a:rPr lang="en-US" sz="1400" b="1">
                          <a:solidFill>
                            <a:srgbClr val="FFFFFF"/>
                          </a:solidFill>
                          <a:effectLst/>
                          <a:latin typeface="Bell MT" panose="02020503060305020303" pitchFamily="18" charset="0"/>
                          <a:ea typeface="Times New Roman" panose="02020603050405020304" pitchFamily="18" charset="0"/>
                          <a:cs typeface="Mangal"/>
                        </a:rPr>
                        <a:t>CONSTRAINT</a:t>
                      </a:r>
                      <a:endParaRPr lang="en-IN"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r>
              <a:tr h="351385">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bus_no</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int</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Primary key</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r>
              <a:tr h="370198">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bus_name</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r h="351385">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bus_from</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r>
              <a:tr h="370198">
                <a:tc>
                  <a:txBody>
                    <a:bodyPr/>
                    <a:lstStyle/>
                    <a:p>
                      <a:pPr marL="0" marR="0" algn="l">
                        <a:lnSpc>
                          <a:spcPct val="115000"/>
                        </a:lnSpc>
                        <a:spcBef>
                          <a:spcPts val="0"/>
                        </a:spcBef>
                        <a:spcAft>
                          <a:spcPts val="0"/>
                        </a:spcAft>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bus_to</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r h="351385">
                <a:tc>
                  <a:txBody>
                    <a:bodyPr/>
                    <a:lstStyle/>
                    <a:p>
                      <a:pPr marL="0" marR="0" algn="l">
                        <a:lnSpc>
                          <a:spcPct val="115000"/>
                        </a:lnSpc>
                        <a:spcBef>
                          <a:spcPts val="0"/>
                        </a:spcBef>
                        <a:spcAft>
                          <a:spcPts val="0"/>
                        </a:spcAft>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total_seats</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int</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60</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r>
              <a:tr h="370198">
                <a:tc>
                  <a:txBody>
                    <a:bodyPr/>
                    <a:lstStyle/>
                    <a:p>
                      <a:pPr marL="0" marR="0" algn="l">
                        <a:lnSpc>
                          <a:spcPct val="115000"/>
                        </a:lnSpc>
                        <a:spcBef>
                          <a:spcPts val="0"/>
                        </a:spcBef>
                        <a:spcAft>
                          <a:spcPts val="0"/>
                        </a:spcAft>
                      </a:pPr>
                      <a:r>
                        <a:rPr lang="en-US" sz="2000" dirty="0" err="1">
                          <a:effectLst/>
                          <a:latin typeface="Times New Roman" panose="02020603050405020304" pitchFamily="18" charset="0"/>
                          <a:ea typeface="Times New Roman" panose="02020603050405020304" pitchFamily="18" charset="0"/>
                          <a:cs typeface="Times New Roman" panose="02020603050405020304" pitchFamily="18" charset="0"/>
                        </a:rPr>
                        <a:t>bus_price</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r h="351385">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bus_date</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date</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r>
              <a:tr h="351385">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arrival_time</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time</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r h="351385">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reach_time</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time</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54148" marR="54148"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r>
            </a:tbl>
          </a:graphicData>
        </a:graphic>
      </p:graphicFrame>
    </p:spTree>
    <p:extLst>
      <p:ext uri="{BB962C8B-B14F-4D97-AF65-F5344CB8AC3E}">
        <p14:creationId xmlns:p14="http://schemas.microsoft.com/office/powerpoint/2010/main" val="572952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737" y="0"/>
            <a:ext cx="7471063" cy="851515"/>
          </a:xfrm>
          <a:prstGeom prst="rect">
            <a:avLst/>
          </a:prstGeom>
        </p:spPr>
        <p:txBody>
          <a:bodyPr wrap="square">
            <a:spAutoFit/>
          </a:bodyPr>
          <a:lstStyle/>
          <a:p>
            <a:pPr>
              <a:lnSpc>
                <a:spcPct val="115000"/>
              </a:lnSpc>
              <a:spcAft>
                <a:spcPts val="1000"/>
              </a:spcAft>
            </a:pPr>
            <a:r>
              <a:rPr lang="en-US" sz="1600">
                <a:latin typeface="Arial Black" panose="020B0A04020102020204" pitchFamily="34" charset="0"/>
                <a:ea typeface="Times New Roman" panose="02020603050405020304" pitchFamily="18" charset="0"/>
                <a:cs typeface="Arial" panose="020B0604020202020204" pitchFamily="34" charset="0"/>
              </a:rPr>
              <a:t> </a:t>
            </a:r>
            <a:r>
              <a:rPr lang="en-US" sz="1600" u="sng">
                <a:solidFill>
                  <a:srgbClr val="002060"/>
                </a:solidFill>
                <a:latin typeface="Arial Black" panose="020B0A04020102020204" pitchFamily="34" charset="0"/>
                <a:ea typeface="Times New Roman" panose="02020603050405020304" pitchFamily="18" charset="0"/>
                <a:cs typeface="Arial" panose="020B0604020202020204" pitchFamily="34" charset="0"/>
              </a:rPr>
              <a:t>City </a:t>
            </a:r>
            <a:r>
              <a:rPr lang="en-US" sz="1600" u="sng" smtClean="0">
                <a:solidFill>
                  <a:srgbClr val="002060"/>
                </a:solidFill>
                <a:latin typeface="Arial Black" panose="020B0A04020102020204" pitchFamily="34" charset="0"/>
                <a:ea typeface="Times New Roman" panose="02020603050405020304" pitchFamily="18" charset="0"/>
                <a:cs typeface="Arial" panose="020B0604020202020204" pitchFamily="34" charset="0"/>
              </a:rPr>
              <a:t>Table</a:t>
            </a:r>
            <a:r>
              <a:rPr lang="en-IN" sz="1100" u="sng" smtClean="0">
                <a:latin typeface="Calibri" panose="020F0502020204030204" pitchFamily="34" charset="0"/>
                <a:ea typeface="Times New Roman" panose="02020603050405020304" pitchFamily="18" charset="0"/>
                <a:cs typeface="Times New Roman" panose="02020603050405020304" pitchFamily="18" charset="0"/>
              </a:rPr>
              <a:t> </a:t>
            </a:r>
            <a:r>
              <a:rPr lang="en-IN" sz="2000" b="1" u="sng" smtClean="0">
                <a:latin typeface="Calibri" panose="020F0502020204030204" pitchFamily="34" charset="0"/>
                <a:ea typeface="Times New Roman" panose="02020603050405020304" pitchFamily="18" charset="0"/>
                <a:cs typeface="Times New Roman" panose="02020603050405020304" pitchFamily="18" charset="0"/>
              </a:rPr>
              <a:t> </a:t>
            </a:r>
            <a:r>
              <a:rPr lang="en-IN" sz="2000" b="1" u="sng" smtClean="0">
                <a:solidFill>
                  <a:srgbClr val="002060"/>
                </a:solidFill>
                <a:latin typeface="Calibri" panose="020F0502020204030204" pitchFamily="34" charset="0"/>
                <a:ea typeface="Times New Roman" panose="02020603050405020304" pitchFamily="18" charset="0"/>
                <a:cs typeface="Times New Roman" panose="02020603050405020304" pitchFamily="18" charset="0"/>
              </a:rPr>
              <a:t>:</a:t>
            </a:r>
            <a:r>
              <a:rPr lang="en-US" sz="1200" smtClean="0">
                <a:latin typeface="Arial Black" panose="020B0A04020102020204" pitchFamily="34" charset="0"/>
                <a:ea typeface="Times New Roman" panose="02020603050405020304" pitchFamily="18" charset="0"/>
                <a:cs typeface="Mangal"/>
              </a:rPr>
              <a:t>Primary </a:t>
            </a:r>
            <a:r>
              <a:rPr lang="en-US" sz="1200">
                <a:latin typeface="Arial Black" panose="020B0A04020102020204" pitchFamily="34" charset="0"/>
                <a:ea typeface="Times New Roman" panose="02020603050405020304" pitchFamily="18" charset="0"/>
                <a:cs typeface="Mangal"/>
              </a:rPr>
              <a:t>key:-</a:t>
            </a:r>
            <a:r>
              <a:rPr lang="en-US" sz="1600" smtClean="0">
                <a:latin typeface="Lucida Bright" panose="02040602050505020304" pitchFamily="18" charset="0"/>
                <a:ea typeface="Times New Roman" panose="02020603050405020304" pitchFamily="18" charset="0"/>
                <a:cs typeface="Mangal"/>
              </a:rPr>
              <a:t>city_no</a:t>
            </a:r>
            <a:endParaRPr lang="en-IN" sz="1100" smtClean="0">
              <a:latin typeface="Calibri" panose="020F0502020204030204" pitchFamily="34" charset="0"/>
              <a:ea typeface="Times New Roman" panose="02020603050405020304" pitchFamily="18" charset="0"/>
              <a:cs typeface="Times New Roman" panose="02020603050405020304" pitchFamily="18" charset="0"/>
            </a:endParaRPr>
          </a:p>
          <a:p>
            <a:pPr>
              <a:spcAft>
                <a:spcPts val="1000"/>
              </a:spcAft>
            </a:pPr>
            <a:r>
              <a:rPr lang="en-US" sz="1200" smtClean="0">
                <a:latin typeface="Arial Black" panose="020B0A04020102020204" pitchFamily="34" charset="0"/>
                <a:ea typeface="Times New Roman" panose="02020603050405020304" pitchFamily="18" charset="0"/>
                <a:cs typeface="Arial" panose="020B0604020202020204" pitchFamily="34" charset="0"/>
              </a:rPr>
              <a:t>                            Description</a:t>
            </a:r>
            <a:r>
              <a:rPr lang="en-US" sz="1200">
                <a:latin typeface="Arial Black" panose="020B0A04020102020204" pitchFamily="34" charset="0"/>
                <a:ea typeface="Times New Roman" panose="02020603050405020304" pitchFamily="18" charset="0"/>
                <a:cs typeface="Arial" panose="020B0604020202020204" pitchFamily="34" charset="0"/>
              </a:rPr>
              <a:t>:-</a:t>
            </a:r>
            <a:r>
              <a:rPr lang="en-US" sz="1800">
                <a:latin typeface="Cambria" panose="02040503050406030204" pitchFamily="18" charset="0"/>
                <a:ea typeface="Times New Roman" panose="02020603050405020304" pitchFamily="18" charset="0"/>
                <a:cs typeface="Arial" panose="020B0604020202020204" pitchFamily="34" charset="0"/>
              </a:rPr>
              <a:t>Information related cities.</a:t>
            </a:r>
            <a:endParaRPr lang="en-IN"/>
          </a:p>
        </p:txBody>
      </p:sp>
      <p:sp>
        <p:nvSpPr>
          <p:cNvPr id="4" name="Rectangle 3"/>
          <p:cNvSpPr/>
          <p:nvPr/>
        </p:nvSpPr>
        <p:spPr>
          <a:xfrm>
            <a:off x="41565" y="2448537"/>
            <a:ext cx="7471063" cy="774571"/>
          </a:xfrm>
          <a:prstGeom prst="rect">
            <a:avLst/>
          </a:prstGeom>
        </p:spPr>
        <p:txBody>
          <a:bodyPr wrap="square">
            <a:spAutoFit/>
          </a:bodyPr>
          <a:lstStyle/>
          <a:p>
            <a:pPr>
              <a:spcAft>
                <a:spcPts val="1000"/>
              </a:spcAft>
            </a:pPr>
            <a:r>
              <a:rPr lang="en-US" sz="1600" u="sng">
                <a:solidFill>
                  <a:srgbClr val="002060"/>
                </a:solidFill>
                <a:latin typeface="Arial Black" panose="020B0A04020102020204" pitchFamily="34" charset="0"/>
                <a:ea typeface="Times New Roman" panose="02020603050405020304" pitchFamily="18" charset="0"/>
                <a:cs typeface="Arial" panose="020B0604020202020204" pitchFamily="34" charset="0"/>
              </a:rPr>
              <a:t>Contact_us </a:t>
            </a:r>
            <a:r>
              <a:rPr lang="en-US" sz="1600" u="sng" smtClean="0">
                <a:solidFill>
                  <a:srgbClr val="002060"/>
                </a:solidFill>
                <a:latin typeface="Arial Black" panose="020B0A04020102020204" pitchFamily="34" charset="0"/>
                <a:ea typeface="Times New Roman" panose="02020603050405020304" pitchFamily="18" charset="0"/>
                <a:cs typeface="Arial" panose="020B0604020202020204" pitchFamily="34" charset="0"/>
              </a:rPr>
              <a:t>Table</a:t>
            </a:r>
            <a:r>
              <a:rPr lang="en-US" sz="1600" smtClean="0">
                <a:solidFill>
                  <a:srgbClr val="002060"/>
                </a:solidFill>
                <a:latin typeface="Arial Black" panose="020B0A04020102020204" pitchFamily="34" charset="0"/>
                <a:ea typeface="Times New Roman" panose="02020603050405020304" pitchFamily="18" charset="0"/>
                <a:cs typeface="Arial" panose="020B0604020202020204" pitchFamily="34" charset="0"/>
              </a:rPr>
              <a:t>:</a:t>
            </a:r>
            <a:r>
              <a:rPr lang="en-IN" sz="1100" smtClean="0">
                <a:latin typeface="Calibri" panose="020F0502020204030204" pitchFamily="34" charset="0"/>
                <a:ea typeface="Times New Roman" panose="02020603050405020304" pitchFamily="18" charset="0"/>
                <a:cs typeface="Times New Roman" panose="02020603050405020304" pitchFamily="18" charset="0"/>
              </a:rPr>
              <a:t>   </a:t>
            </a:r>
            <a:r>
              <a:rPr lang="en-US" sz="1200" b="1" smtClean="0">
                <a:latin typeface="Arial Black" panose="020B0A04020102020204" pitchFamily="34" charset="0"/>
                <a:ea typeface="Times New Roman" panose="02020603050405020304" pitchFamily="18" charset="0"/>
                <a:cs typeface="Arial" panose="020B0604020202020204" pitchFamily="34" charset="0"/>
              </a:rPr>
              <a:t>Primary </a:t>
            </a:r>
            <a:r>
              <a:rPr lang="en-US" sz="1200" b="1">
                <a:latin typeface="Arial Black" panose="020B0A04020102020204" pitchFamily="34" charset="0"/>
                <a:ea typeface="Times New Roman" panose="02020603050405020304" pitchFamily="18" charset="0"/>
                <a:cs typeface="Arial" panose="020B0604020202020204" pitchFamily="34" charset="0"/>
              </a:rPr>
              <a:t>key</a:t>
            </a:r>
            <a:r>
              <a:rPr lang="en-US" sz="1200">
                <a:latin typeface="Arial Black" panose="020B0A04020102020204" pitchFamily="34" charset="0"/>
                <a:ea typeface="Times New Roman" panose="02020603050405020304" pitchFamily="18" charset="0"/>
                <a:cs typeface="Arial" panose="020B0604020202020204" pitchFamily="34" charset="0"/>
              </a:rPr>
              <a:t>:-</a:t>
            </a:r>
            <a:r>
              <a:rPr lang="en-US" sz="1800">
                <a:latin typeface="Cambria" panose="02040503050406030204" pitchFamily="18" charset="0"/>
                <a:ea typeface="Times New Roman" panose="02020603050405020304" pitchFamily="18" charset="0"/>
                <a:cs typeface="Arial" panose="020B0604020202020204" pitchFamily="34" charset="0"/>
              </a:rPr>
              <a:t>c_id</a:t>
            </a:r>
            <a:endParaRPr lang="en-IN" sz="1100">
              <a:latin typeface="Calibri" panose="020F0502020204030204" pitchFamily="34" charset="0"/>
              <a:ea typeface="Times New Roman" panose="02020603050405020304" pitchFamily="18" charset="0"/>
              <a:cs typeface="Times New Roman" panose="02020603050405020304" pitchFamily="18" charset="0"/>
            </a:endParaRPr>
          </a:p>
          <a:p>
            <a:pPr>
              <a:spcAft>
                <a:spcPts val="1000"/>
              </a:spcAft>
            </a:pPr>
            <a:r>
              <a:rPr lang="en-US" sz="1200" b="1" smtClean="0">
                <a:latin typeface="Arial Black" panose="020B0A04020102020204" pitchFamily="34" charset="0"/>
                <a:ea typeface="Times New Roman" panose="02020603050405020304" pitchFamily="18" charset="0"/>
                <a:cs typeface="Arial" panose="020B0604020202020204" pitchFamily="34" charset="0"/>
              </a:rPr>
              <a:t>                                        Description</a:t>
            </a:r>
            <a:r>
              <a:rPr lang="en-US" sz="1200" b="1">
                <a:latin typeface="Arial Black" panose="020B0A04020102020204" pitchFamily="34" charset="0"/>
                <a:ea typeface="Times New Roman" panose="02020603050405020304" pitchFamily="18" charset="0"/>
                <a:cs typeface="Arial" panose="020B0604020202020204" pitchFamily="34" charset="0"/>
              </a:rPr>
              <a:t>:</a:t>
            </a:r>
            <a:r>
              <a:rPr lang="en-US" sz="1200" b="1">
                <a:latin typeface="Arial Rounded MT Bold" panose="020F0704030504030204" pitchFamily="34" charset="0"/>
                <a:ea typeface="Times New Roman" panose="02020603050405020304" pitchFamily="18" charset="0"/>
                <a:cs typeface="Arial" panose="020B0604020202020204" pitchFamily="34" charset="0"/>
              </a:rPr>
              <a:t>-</a:t>
            </a:r>
            <a:r>
              <a:rPr lang="en-US" sz="1800">
                <a:latin typeface="Calibri" panose="020F0502020204030204" pitchFamily="34" charset="0"/>
                <a:ea typeface="Times New Roman" panose="02020603050405020304" pitchFamily="18" charset="0"/>
                <a:cs typeface="Calibri" panose="020F0502020204030204" pitchFamily="34" charset="0"/>
              </a:rPr>
              <a:t>To make contact with admin side</a:t>
            </a:r>
            <a:r>
              <a:rPr lang="en-US" sz="1800">
                <a:latin typeface="Arial Rounded MT Bold" panose="020F0704030504030204" pitchFamily="34" charset="0"/>
                <a:ea typeface="Times New Roman" panose="02020603050405020304" pitchFamily="18" charset="0"/>
                <a:cs typeface="Arial" panose="020B0604020202020204" pitchFamily="34" charset="0"/>
              </a:rPr>
              <a: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03316160"/>
              </p:ext>
            </p:extLst>
          </p:nvPr>
        </p:nvGraphicFramePr>
        <p:xfrm>
          <a:off x="583894" y="1024570"/>
          <a:ext cx="6169446" cy="1241391"/>
        </p:xfrm>
        <a:graphic>
          <a:graphicData uri="http://schemas.openxmlformats.org/drawingml/2006/table">
            <a:tbl>
              <a:tblPr firstRow="1" firstCol="1" bandRow="1"/>
              <a:tblGrid>
                <a:gridCol w="1691134"/>
                <a:gridCol w="1694496"/>
                <a:gridCol w="1270873"/>
                <a:gridCol w="1512943"/>
              </a:tblGrid>
              <a:tr h="413797">
                <a:tc>
                  <a:txBody>
                    <a:bodyPr/>
                    <a:lstStyle/>
                    <a:p>
                      <a:pPr marL="0" marR="0" algn="l">
                        <a:lnSpc>
                          <a:spcPct val="115000"/>
                        </a:lnSpc>
                        <a:spcBef>
                          <a:spcPts val="1200"/>
                        </a:spcBef>
                        <a:spcAft>
                          <a:spcPts val="0"/>
                        </a:spcAft>
                      </a:pPr>
                      <a:r>
                        <a:rPr lang="en-US" sz="1400" b="1">
                          <a:solidFill>
                            <a:srgbClr val="FFFFFF"/>
                          </a:solidFill>
                          <a:effectLst/>
                          <a:latin typeface="Bell MT" panose="02020503060305020303" pitchFamily="18" charset="0"/>
                          <a:ea typeface="Times New Roman" panose="02020603050405020304" pitchFamily="18" charset="0"/>
                          <a:cs typeface="Arial" panose="020B0604020202020204" pitchFamily="34" charset="0"/>
                        </a:rPr>
                        <a:t>FIELD  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l">
                        <a:lnSpc>
                          <a:spcPct val="115000"/>
                        </a:lnSpc>
                        <a:spcBef>
                          <a:spcPts val="1200"/>
                        </a:spcBef>
                        <a:spcAft>
                          <a:spcPts val="0"/>
                        </a:spcAft>
                      </a:pPr>
                      <a:r>
                        <a:rPr lang="en-US" sz="1400" b="1">
                          <a:solidFill>
                            <a:srgbClr val="FFFFFF"/>
                          </a:solidFill>
                          <a:effectLst/>
                          <a:latin typeface="Bell MT" panose="02020503060305020303" pitchFamily="18" charset="0"/>
                          <a:ea typeface="Times New Roman" panose="02020603050405020304" pitchFamily="18" charset="0"/>
                          <a:cs typeface="Arial" panose="020B0604020202020204" pitchFamily="34" charset="0"/>
                        </a:rPr>
                        <a:t>DATA TYPE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l">
                        <a:lnSpc>
                          <a:spcPct val="115000"/>
                        </a:lnSpc>
                        <a:spcBef>
                          <a:spcPts val="1200"/>
                        </a:spcBef>
                        <a:spcAft>
                          <a:spcPts val="0"/>
                        </a:spcAft>
                      </a:pPr>
                      <a:r>
                        <a:rPr lang="en-US" sz="1400" b="1">
                          <a:solidFill>
                            <a:srgbClr val="FFFFFF"/>
                          </a:solidFill>
                          <a:effectLst/>
                          <a:latin typeface="Bell MT" panose="02020503060305020303" pitchFamily="18" charset="0"/>
                          <a:ea typeface="Times New Roman" panose="02020603050405020304" pitchFamily="18" charset="0"/>
                          <a:cs typeface="Arial" panose="020B0604020202020204" pitchFamily="34" charset="0"/>
                        </a:rPr>
                        <a:t>LENGTH</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l">
                        <a:lnSpc>
                          <a:spcPct val="115000"/>
                        </a:lnSpc>
                        <a:spcBef>
                          <a:spcPts val="1200"/>
                        </a:spcBef>
                        <a:spcAft>
                          <a:spcPts val="0"/>
                        </a:spcAft>
                      </a:pPr>
                      <a:r>
                        <a:rPr lang="en-US" sz="1400" b="1">
                          <a:solidFill>
                            <a:srgbClr val="FFFFFF"/>
                          </a:solidFill>
                          <a:effectLst/>
                          <a:latin typeface="Bell MT" panose="02020503060305020303" pitchFamily="18" charset="0"/>
                          <a:ea typeface="Times New Roman" panose="02020603050405020304" pitchFamily="18" charset="0"/>
                          <a:cs typeface="Arial" panose="020B0604020202020204" pitchFamily="34" charset="0"/>
                        </a:rPr>
                        <a:t>CONSTRAINT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r>
              <a:tr h="413797">
                <a:tc>
                  <a:txBody>
                    <a:bodyPr/>
                    <a:lstStyle/>
                    <a:p>
                      <a:pPr marL="0" marR="0" algn="l">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city_no</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int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Primary key</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r>
              <a:tr h="413797">
                <a:tc>
                  <a:txBody>
                    <a:bodyPr/>
                    <a:lstStyle/>
                    <a:p>
                      <a:pPr marL="0" marR="0" algn="l">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city_name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25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991686222"/>
              </p:ext>
            </p:extLst>
          </p:nvPr>
        </p:nvGraphicFramePr>
        <p:xfrm>
          <a:off x="564891" y="3223108"/>
          <a:ext cx="5968111" cy="1954530"/>
        </p:xfrm>
        <a:graphic>
          <a:graphicData uri="http://schemas.openxmlformats.org/drawingml/2006/table">
            <a:tbl>
              <a:tblPr firstRow="1" firstCol="1" bandRow="1"/>
              <a:tblGrid>
                <a:gridCol w="1635945"/>
                <a:gridCol w="1522112"/>
                <a:gridCol w="1170856"/>
                <a:gridCol w="1639198"/>
              </a:tblGrid>
              <a:tr h="393065">
                <a:tc>
                  <a:txBody>
                    <a:bodyPr/>
                    <a:lstStyle/>
                    <a:p>
                      <a:pPr marL="0" marR="0">
                        <a:lnSpc>
                          <a:spcPct val="115000"/>
                        </a:lnSpc>
                        <a:spcBef>
                          <a:spcPts val="1200"/>
                        </a:spcBef>
                        <a:spcAft>
                          <a:spcPts val="0"/>
                        </a:spcAft>
                      </a:pPr>
                      <a:r>
                        <a:rPr lang="en-US" sz="1400" b="1">
                          <a:solidFill>
                            <a:srgbClr val="FFFFFF"/>
                          </a:solidFill>
                          <a:effectLst/>
                          <a:latin typeface="Bell MT" panose="02020503060305020303" pitchFamily="18" charset="0"/>
                          <a:ea typeface="Times New Roman" panose="02020603050405020304" pitchFamily="18" charset="0"/>
                          <a:cs typeface="Arial" panose="020B0604020202020204" pitchFamily="34" charset="0"/>
                        </a:rPr>
                        <a:t>FIELD 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nSpc>
                          <a:spcPct val="115000"/>
                        </a:lnSpc>
                        <a:spcBef>
                          <a:spcPts val="1200"/>
                        </a:spcBef>
                        <a:spcAft>
                          <a:spcPts val="0"/>
                        </a:spcAft>
                      </a:pPr>
                      <a:r>
                        <a:rPr lang="en-US" sz="1400" b="1">
                          <a:solidFill>
                            <a:srgbClr val="FFFFFF"/>
                          </a:solidFill>
                          <a:effectLst/>
                          <a:latin typeface="Bell MT" panose="02020503060305020303" pitchFamily="18" charset="0"/>
                          <a:ea typeface="Times New Roman" panose="02020603050405020304" pitchFamily="18" charset="0"/>
                          <a:cs typeface="Arial" panose="020B0604020202020204" pitchFamily="34" charset="0"/>
                        </a:rPr>
                        <a:t>DATA TYPE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nSpc>
                          <a:spcPct val="115000"/>
                        </a:lnSpc>
                        <a:spcBef>
                          <a:spcPts val="1200"/>
                        </a:spcBef>
                        <a:spcAft>
                          <a:spcPts val="0"/>
                        </a:spcAft>
                      </a:pPr>
                      <a:r>
                        <a:rPr lang="en-US" sz="1400" b="1">
                          <a:solidFill>
                            <a:srgbClr val="FFFFFF"/>
                          </a:solidFill>
                          <a:effectLst/>
                          <a:latin typeface="Bell MT" panose="02020503060305020303" pitchFamily="18" charset="0"/>
                          <a:ea typeface="Times New Roman" panose="02020603050405020304" pitchFamily="18" charset="0"/>
                          <a:cs typeface="Arial" panose="020B0604020202020204" pitchFamily="34" charset="0"/>
                        </a:rPr>
                        <a:t> LENGTH</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nSpc>
                          <a:spcPct val="115000"/>
                        </a:lnSpc>
                        <a:spcBef>
                          <a:spcPts val="1200"/>
                        </a:spcBef>
                        <a:spcAft>
                          <a:spcPts val="0"/>
                        </a:spcAft>
                      </a:pPr>
                      <a:r>
                        <a:rPr lang="en-US" sz="1400" b="1">
                          <a:solidFill>
                            <a:srgbClr val="FFFFFF"/>
                          </a:solidFill>
                          <a:effectLst/>
                          <a:latin typeface="Bell MT" panose="02020503060305020303" pitchFamily="18" charset="0"/>
                          <a:ea typeface="Times New Roman" panose="02020603050405020304" pitchFamily="18" charset="0"/>
                          <a:cs typeface="Arial" panose="020B0604020202020204" pitchFamily="34" charset="0"/>
                        </a:rPr>
                        <a:t>CONSTRAINT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r>
              <a:tr h="382270">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c_id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int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Primary key</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r>
              <a:tr h="393065">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c_name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r h="393065">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c_email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25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r>
              <a:tr h="393065">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c_message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longtext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89228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2" y="103908"/>
            <a:ext cx="5860472" cy="1149033"/>
          </a:xfrm>
          <a:prstGeom prst="rect">
            <a:avLst/>
          </a:prstGeom>
        </p:spPr>
        <p:txBody>
          <a:bodyPr wrap="square">
            <a:spAutoFit/>
          </a:bodyPr>
          <a:lstStyle/>
          <a:p>
            <a:pPr>
              <a:spcAft>
                <a:spcPts val="1000"/>
              </a:spcAft>
            </a:pPr>
            <a:r>
              <a:rPr lang="en-US" sz="1600" u="sng">
                <a:solidFill>
                  <a:srgbClr val="002060"/>
                </a:solidFill>
                <a:latin typeface="Arial Black" panose="020B0A04020102020204" pitchFamily="34" charset="0"/>
                <a:ea typeface="Times New Roman" panose="02020603050405020304" pitchFamily="18" charset="0"/>
                <a:cs typeface="Arial" panose="020B0604020202020204" pitchFamily="34" charset="0"/>
              </a:rPr>
              <a:t>Tblbooking Table</a:t>
            </a:r>
            <a:endParaRPr lang="en-IN" sz="1100" u="sng">
              <a:latin typeface="Calibri" panose="020F0502020204030204" pitchFamily="34" charset="0"/>
              <a:ea typeface="Times New Roman" panose="02020603050405020304" pitchFamily="18" charset="0"/>
              <a:cs typeface="Times New Roman" panose="02020603050405020304" pitchFamily="18" charset="0"/>
            </a:endParaRPr>
          </a:p>
          <a:p>
            <a:pPr>
              <a:spcAft>
                <a:spcPts val="1000"/>
              </a:spcAft>
            </a:pPr>
            <a:r>
              <a:rPr lang="en-US" sz="1200">
                <a:latin typeface="Arial Black" panose="020B0A04020102020204" pitchFamily="34" charset="0"/>
                <a:ea typeface="Times New Roman" panose="02020603050405020304" pitchFamily="18" charset="0"/>
                <a:cs typeface="Arial" panose="020B0604020202020204" pitchFamily="34" charset="0"/>
              </a:rPr>
              <a:t>     Primary key:-</a:t>
            </a:r>
            <a:r>
              <a:rPr lang="en-US" sz="1800" smtClean="0">
                <a:latin typeface="Cambria" panose="02040503050406030204" pitchFamily="18" charset="0"/>
                <a:ea typeface="Times New Roman" panose="02020603050405020304" pitchFamily="18" charset="0"/>
                <a:cs typeface="Arial" panose="020B0604020202020204" pitchFamily="34" charset="0"/>
              </a:rPr>
              <a:t>bus_id</a:t>
            </a:r>
            <a:endParaRPr lang="en-IN" sz="1100" smtClean="0">
              <a:latin typeface="Calibri" panose="020F0502020204030204" pitchFamily="34" charset="0"/>
              <a:ea typeface="Times New Roman" panose="02020603050405020304" pitchFamily="18" charset="0"/>
              <a:cs typeface="Times New Roman" panose="02020603050405020304" pitchFamily="18" charset="0"/>
            </a:endParaRPr>
          </a:p>
          <a:p>
            <a:pPr>
              <a:spcAft>
                <a:spcPts val="1000"/>
              </a:spcAft>
            </a:pPr>
            <a:r>
              <a:rPr lang="en-US" sz="1200" smtClean="0">
                <a:latin typeface="Arial Black" panose="020B0A04020102020204" pitchFamily="34" charset="0"/>
                <a:ea typeface="Times New Roman" panose="02020603050405020304" pitchFamily="18" charset="0"/>
                <a:cs typeface="Arial" panose="020B0604020202020204" pitchFamily="34" charset="0"/>
              </a:rPr>
              <a:t>Description</a:t>
            </a:r>
            <a:r>
              <a:rPr lang="en-US" sz="1200">
                <a:latin typeface="Arial Black" panose="020B0A04020102020204" pitchFamily="34" charset="0"/>
                <a:ea typeface="Times New Roman" panose="02020603050405020304" pitchFamily="18" charset="0"/>
                <a:cs typeface="Arial" panose="020B0604020202020204" pitchFamily="34" charset="0"/>
              </a:rPr>
              <a:t>:-</a:t>
            </a:r>
            <a:r>
              <a:rPr lang="en-US" sz="1800">
                <a:latin typeface="Cambria" panose="02040503050406030204" pitchFamily="18" charset="0"/>
                <a:ea typeface="Times New Roman" panose="02020603050405020304" pitchFamily="18" charset="0"/>
                <a:cs typeface="Arial" panose="020B0604020202020204" pitchFamily="34" charset="0"/>
              </a:rPr>
              <a:t>Provides booking information</a:t>
            </a:r>
            <a:r>
              <a:rPr lang="en-US" sz="1400">
                <a:latin typeface="Franklin Gothic Demi Cond" panose="020B0706030402020204" pitchFamily="34" charset="0"/>
                <a:ea typeface="Times New Roman" panose="02020603050405020304" pitchFamily="18" charset="0"/>
                <a:cs typeface="Arial" panose="020B0604020202020204" pitchFamily="34" charset="0"/>
              </a:rPr>
              <a: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18751305"/>
              </p:ext>
            </p:extLst>
          </p:nvPr>
        </p:nvGraphicFramePr>
        <p:xfrm>
          <a:off x="228602" y="1403502"/>
          <a:ext cx="6766150" cy="3808261"/>
        </p:xfrm>
        <a:graphic>
          <a:graphicData uri="http://schemas.openxmlformats.org/drawingml/2006/table">
            <a:tbl>
              <a:tblPr firstRow="1" firstCol="1" bandRow="1"/>
              <a:tblGrid>
                <a:gridCol w="1915347"/>
                <a:gridCol w="1771799"/>
                <a:gridCol w="1476499"/>
                <a:gridCol w="1602505"/>
              </a:tblGrid>
              <a:tr h="427739">
                <a:tc>
                  <a:txBody>
                    <a:bodyPr/>
                    <a:lstStyle/>
                    <a:p>
                      <a:pPr marL="0" marR="0">
                        <a:lnSpc>
                          <a:spcPct val="115000"/>
                        </a:lnSpc>
                        <a:spcBef>
                          <a:spcPts val="1200"/>
                        </a:spcBef>
                        <a:spcAft>
                          <a:spcPts val="0"/>
                        </a:spcAft>
                      </a:pPr>
                      <a:r>
                        <a:rPr lang="en-US" sz="1300" b="1">
                          <a:solidFill>
                            <a:srgbClr val="FFFFFF"/>
                          </a:solidFill>
                          <a:effectLst/>
                          <a:latin typeface="Bell MT" panose="02020503060305020303" pitchFamily="18" charset="0"/>
                          <a:ea typeface="Times New Roman" panose="02020603050405020304" pitchFamily="18" charset="0"/>
                          <a:cs typeface="Arial" panose="020B0604020202020204" pitchFamily="34" charset="0"/>
                        </a:rPr>
                        <a:t>FIELD NAME</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nSpc>
                          <a:spcPct val="115000"/>
                        </a:lnSpc>
                        <a:spcBef>
                          <a:spcPts val="1200"/>
                        </a:spcBef>
                        <a:spcAft>
                          <a:spcPts val="0"/>
                        </a:spcAft>
                      </a:pPr>
                      <a:r>
                        <a:rPr lang="en-US" sz="1300" b="1">
                          <a:solidFill>
                            <a:srgbClr val="FFFFFF"/>
                          </a:solidFill>
                          <a:effectLst/>
                          <a:latin typeface="Bell MT" panose="02020503060305020303" pitchFamily="18" charset="0"/>
                          <a:ea typeface="Times New Roman" panose="02020603050405020304" pitchFamily="18" charset="0"/>
                          <a:cs typeface="Arial" panose="020B0604020202020204" pitchFamily="34" charset="0"/>
                        </a:rPr>
                        <a:t>DATA TYPE</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nSpc>
                          <a:spcPct val="115000"/>
                        </a:lnSpc>
                        <a:spcBef>
                          <a:spcPts val="1200"/>
                        </a:spcBef>
                        <a:spcAft>
                          <a:spcPts val="0"/>
                        </a:spcAft>
                      </a:pPr>
                      <a:r>
                        <a:rPr lang="en-US" sz="1300" b="1">
                          <a:solidFill>
                            <a:srgbClr val="FFFFFF"/>
                          </a:solidFill>
                          <a:effectLst/>
                          <a:latin typeface="Bell MT" panose="02020503060305020303" pitchFamily="18" charset="0"/>
                          <a:ea typeface="Times New Roman" panose="02020603050405020304" pitchFamily="18" charset="0"/>
                          <a:cs typeface="Arial" panose="020B0604020202020204" pitchFamily="34" charset="0"/>
                        </a:rPr>
                        <a:t>LENGTH</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nSpc>
                          <a:spcPct val="115000"/>
                        </a:lnSpc>
                        <a:spcBef>
                          <a:spcPts val="1200"/>
                        </a:spcBef>
                        <a:spcAft>
                          <a:spcPts val="0"/>
                        </a:spcAft>
                      </a:pPr>
                      <a:r>
                        <a:rPr lang="en-US" sz="1300" b="1">
                          <a:solidFill>
                            <a:srgbClr val="FFFFFF"/>
                          </a:solidFill>
                          <a:effectLst/>
                          <a:latin typeface="Bell MT" panose="02020503060305020303" pitchFamily="18" charset="0"/>
                          <a:ea typeface="Times New Roman" panose="02020603050405020304" pitchFamily="18" charset="0"/>
                          <a:cs typeface="Arial" panose="020B0604020202020204" pitchFamily="34" charset="0"/>
                        </a:rPr>
                        <a:t>CONSTRAINT</a:t>
                      </a:r>
                      <a:endParaRPr lang="en-IN" sz="9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r>
              <a:tr h="427739">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bus_id</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int</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Primary key</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r>
              <a:tr h="407044">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bus_no</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int</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Foreign key</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r h="427739">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bookedseats</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r>
              <a:tr h="427739">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user_id</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int</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Foreign key</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r h="427739">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status</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r>
              <a:tr h="427739">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ticketstatus</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r h="427739">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month</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int</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r>
              <a:tr h="407044">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year</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int</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57709" marR="57709"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99271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1501" y="354455"/>
            <a:ext cx="7096990" cy="1087477"/>
          </a:xfrm>
          <a:prstGeom prst="rect">
            <a:avLst/>
          </a:prstGeom>
        </p:spPr>
        <p:txBody>
          <a:bodyPr wrap="square">
            <a:spAutoFit/>
          </a:bodyPr>
          <a:lstStyle/>
          <a:p>
            <a:pPr>
              <a:spcAft>
                <a:spcPts val="1000"/>
              </a:spcAft>
            </a:pPr>
            <a:r>
              <a:rPr lang="en-US" sz="1600" u="sng">
                <a:solidFill>
                  <a:srgbClr val="002060"/>
                </a:solidFill>
                <a:latin typeface="Arial Black" panose="020B0A04020102020204" pitchFamily="34" charset="0"/>
                <a:ea typeface="Times New Roman" panose="02020603050405020304" pitchFamily="18" charset="0"/>
                <a:cs typeface="Times New Roman" panose="02020603050405020304" pitchFamily="18" charset="0"/>
              </a:rPr>
              <a:t>Admin </a:t>
            </a:r>
            <a:r>
              <a:rPr lang="en-US" sz="1600" u="sng" smtClean="0">
                <a:solidFill>
                  <a:srgbClr val="002060"/>
                </a:solidFill>
                <a:latin typeface="Arial Black" panose="020B0A04020102020204" pitchFamily="34" charset="0"/>
                <a:ea typeface="Times New Roman" panose="02020603050405020304" pitchFamily="18" charset="0"/>
                <a:cs typeface="Times New Roman" panose="02020603050405020304" pitchFamily="18" charset="0"/>
              </a:rPr>
              <a:t>Table</a:t>
            </a:r>
            <a:endParaRPr lang="en-IN" sz="1100" u="sng" smtClean="0">
              <a:latin typeface="Calibri" panose="020F0502020204030204" pitchFamily="34" charset="0"/>
              <a:ea typeface="Times New Roman" panose="02020603050405020304" pitchFamily="18" charset="0"/>
              <a:cs typeface="Times New Roman" panose="02020603050405020304" pitchFamily="18" charset="0"/>
            </a:endParaRPr>
          </a:p>
          <a:p>
            <a:pPr>
              <a:spcAft>
                <a:spcPts val="1000"/>
              </a:spcAft>
            </a:pPr>
            <a:r>
              <a:rPr lang="en-US" sz="1200" smtClean="0">
                <a:latin typeface="Arial Black" panose="020B0A04020102020204" pitchFamily="34" charset="0"/>
                <a:ea typeface="Times New Roman" panose="02020603050405020304" pitchFamily="18" charset="0"/>
                <a:cs typeface="Mangal"/>
              </a:rPr>
              <a:t> </a:t>
            </a:r>
            <a:r>
              <a:rPr lang="en-US" sz="1200">
                <a:latin typeface="Arial Black" panose="020B0A04020102020204" pitchFamily="34" charset="0"/>
                <a:ea typeface="Times New Roman" panose="02020603050405020304" pitchFamily="18" charset="0"/>
                <a:cs typeface="Mangal"/>
              </a:rPr>
              <a:t>Primary key:</a:t>
            </a:r>
            <a:r>
              <a:rPr lang="en-US" sz="1200">
                <a:latin typeface="Lucida Bright" panose="02040602050505020304" pitchFamily="18" charset="0"/>
                <a:ea typeface="Times New Roman" panose="02020603050405020304" pitchFamily="18" charset="0"/>
                <a:cs typeface="Mangal"/>
              </a:rPr>
              <a:t>-</a:t>
            </a:r>
            <a:r>
              <a:rPr lang="en-US" sz="1600">
                <a:latin typeface="Lucida Bright" panose="02040602050505020304" pitchFamily="18" charset="0"/>
                <a:ea typeface="Times New Roman" panose="02020603050405020304" pitchFamily="18" charset="0"/>
                <a:cs typeface="Mangal"/>
              </a:rPr>
              <a:t>admin_id</a:t>
            </a:r>
            <a:r>
              <a:rPr lang="en-US" sz="1400">
                <a:latin typeface="Cambria" panose="02040503050406030204" pitchFamily="18" charset="0"/>
                <a:ea typeface="Times New Roman" panose="02020603050405020304" pitchFamily="18" charset="0"/>
                <a:cs typeface="Mangal"/>
              </a:rPr>
              <a:t>	</a:t>
            </a:r>
            <a:endParaRPr lang="en-IN" sz="1100">
              <a:latin typeface="Calibri" panose="020F0502020204030204" pitchFamily="34" charset="0"/>
              <a:ea typeface="Times New Roman" panose="02020603050405020304" pitchFamily="18" charset="0"/>
              <a:cs typeface="Times New Roman" panose="02020603050405020304" pitchFamily="18" charset="0"/>
            </a:endParaRPr>
          </a:p>
          <a:p>
            <a:pPr>
              <a:spcAft>
                <a:spcPts val="800"/>
              </a:spcAft>
            </a:pPr>
            <a:r>
              <a:rPr lang="en-US" sz="1200" b="1">
                <a:latin typeface="Arial Black" panose="020B0A04020102020204" pitchFamily="34" charset="0"/>
                <a:ea typeface="Times New Roman" panose="02020603050405020304" pitchFamily="18" charset="0"/>
                <a:cs typeface="Mangal"/>
              </a:rPr>
              <a:t>  Description:</a:t>
            </a:r>
            <a:r>
              <a:rPr lang="en-US" sz="1200" b="1">
                <a:latin typeface="Lucida Bright" panose="02040602050505020304" pitchFamily="18" charset="0"/>
                <a:ea typeface="Times New Roman" panose="02020603050405020304" pitchFamily="18" charset="0"/>
                <a:cs typeface="Mangal"/>
              </a:rPr>
              <a:t>-</a:t>
            </a:r>
            <a:r>
              <a:rPr lang="en-US" sz="1600">
                <a:latin typeface="Lucida Bright" panose="02040602050505020304" pitchFamily="18" charset="0"/>
                <a:ea typeface="Times New Roman" panose="02020603050405020304" pitchFamily="18" charset="0"/>
                <a:cs typeface="Mangal"/>
              </a:rPr>
              <a:t>Information related admin.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300477751"/>
              </p:ext>
            </p:extLst>
          </p:nvPr>
        </p:nvGraphicFramePr>
        <p:xfrm>
          <a:off x="571501" y="1666660"/>
          <a:ext cx="6371559" cy="1916513"/>
        </p:xfrm>
        <a:graphic>
          <a:graphicData uri="http://schemas.openxmlformats.org/drawingml/2006/table">
            <a:tbl>
              <a:tblPr firstRow="1" firstCol="1" bandRow="1"/>
              <a:tblGrid>
                <a:gridCol w="1862725"/>
                <a:gridCol w="1668458"/>
                <a:gridCol w="1325509"/>
                <a:gridCol w="1514867"/>
              </a:tblGrid>
              <a:tr h="448471">
                <a:tc>
                  <a:txBody>
                    <a:bodyPr/>
                    <a:lstStyle/>
                    <a:p>
                      <a:pPr marL="0" marR="0" algn="l">
                        <a:lnSpc>
                          <a:spcPct val="115000"/>
                        </a:lnSpc>
                        <a:spcBef>
                          <a:spcPts val="1200"/>
                        </a:spcBef>
                        <a:spcAft>
                          <a:spcPts val="0"/>
                        </a:spcAft>
                        <a:tabLst>
                          <a:tab pos="946785" algn="l"/>
                          <a:tab pos="1019175" algn="l"/>
                        </a:tabLst>
                      </a:pPr>
                      <a:r>
                        <a:rPr lang="en-US" sz="1400" b="1" dirty="0">
                          <a:solidFill>
                            <a:srgbClr val="FFFFFF"/>
                          </a:solidFill>
                          <a:effectLst/>
                          <a:latin typeface="Bell MT" panose="02020503060305020303" pitchFamily="18" charset="0"/>
                          <a:ea typeface="Times New Roman" panose="02020603050405020304" pitchFamily="18" charset="0"/>
                          <a:cs typeface="Mangal"/>
                        </a:rPr>
                        <a:t>FIELD NAME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l">
                        <a:lnSpc>
                          <a:spcPct val="115000"/>
                        </a:lnSpc>
                        <a:spcBef>
                          <a:spcPts val="1200"/>
                        </a:spcBef>
                        <a:spcAft>
                          <a:spcPts val="0"/>
                        </a:spcAft>
                        <a:tabLst>
                          <a:tab pos="946785" algn="l"/>
                          <a:tab pos="1019175" algn="l"/>
                        </a:tabLst>
                      </a:pPr>
                      <a:r>
                        <a:rPr lang="en-US" sz="1400" b="1" dirty="0">
                          <a:solidFill>
                            <a:srgbClr val="FFFFFF"/>
                          </a:solidFill>
                          <a:effectLst/>
                          <a:latin typeface="Bell MT" panose="02020503060305020303" pitchFamily="18" charset="0"/>
                          <a:ea typeface="Times New Roman" panose="02020603050405020304" pitchFamily="18" charset="0"/>
                          <a:cs typeface="Mangal"/>
                        </a:rPr>
                        <a:t>DATA TYPE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l">
                        <a:lnSpc>
                          <a:spcPct val="115000"/>
                        </a:lnSpc>
                        <a:spcBef>
                          <a:spcPts val="1200"/>
                        </a:spcBef>
                        <a:spcAft>
                          <a:spcPts val="0"/>
                        </a:spcAft>
                        <a:tabLst>
                          <a:tab pos="946785" algn="l"/>
                          <a:tab pos="1019175" algn="l"/>
                        </a:tabLst>
                      </a:pPr>
                      <a:r>
                        <a:rPr lang="en-US" sz="1400" b="1">
                          <a:solidFill>
                            <a:srgbClr val="FFFFFF"/>
                          </a:solidFill>
                          <a:effectLst/>
                          <a:latin typeface="Bell MT" panose="02020503060305020303" pitchFamily="18" charset="0"/>
                          <a:ea typeface="Times New Roman" panose="02020603050405020304" pitchFamily="18" charset="0"/>
                          <a:cs typeface="Mangal"/>
                        </a:rPr>
                        <a:t>LENGTH</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l">
                        <a:lnSpc>
                          <a:spcPct val="115000"/>
                        </a:lnSpc>
                        <a:spcBef>
                          <a:spcPts val="1200"/>
                        </a:spcBef>
                        <a:spcAft>
                          <a:spcPts val="0"/>
                        </a:spcAft>
                        <a:tabLst>
                          <a:tab pos="946785" algn="l"/>
                          <a:tab pos="1019175" algn="l"/>
                        </a:tabLst>
                      </a:pPr>
                      <a:r>
                        <a:rPr lang="en-US" sz="1400" b="1">
                          <a:solidFill>
                            <a:srgbClr val="FFFFFF"/>
                          </a:solidFill>
                          <a:effectLst/>
                          <a:latin typeface="Bell MT" panose="02020503060305020303" pitchFamily="18" charset="0"/>
                          <a:ea typeface="Times New Roman" panose="02020603050405020304" pitchFamily="18" charset="0"/>
                          <a:cs typeface="Mangal"/>
                        </a:rPr>
                        <a:t>CONSTRAINT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r>
              <a:tr h="448471">
                <a:tc>
                  <a:txBody>
                    <a:bodyPr/>
                    <a:lstStyle/>
                    <a:p>
                      <a:pPr marL="0" marR="0" algn="l">
                        <a:lnSpc>
                          <a:spcPct val="115000"/>
                        </a:lnSpc>
                        <a:spcBef>
                          <a:spcPts val="0"/>
                        </a:spcBef>
                        <a:spcAft>
                          <a:spcPts val="0"/>
                        </a:spcAft>
                        <a:tabLst>
                          <a:tab pos="946785" algn="l"/>
                          <a:tab pos="1019175" algn="l"/>
                        </a:tabLst>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admin_id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tabLst>
                          <a:tab pos="946785" algn="l"/>
                          <a:tab pos="1019175" algn="l"/>
                        </a:tabLs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int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tabLst>
                          <a:tab pos="946785" algn="l"/>
                          <a:tab pos="1019175"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10</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tabLst>
                          <a:tab pos="946785" algn="l"/>
                          <a:tab pos="1019175" algn="l"/>
                        </a:tabLs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Primary key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r>
              <a:tr h="448471">
                <a:tc>
                  <a:txBody>
                    <a:bodyPr/>
                    <a:lstStyle/>
                    <a:p>
                      <a:pPr marL="0" marR="0" algn="l">
                        <a:lnSpc>
                          <a:spcPct val="115000"/>
                        </a:lnSpc>
                        <a:spcBef>
                          <a:spcPts val="0"/>
                        </a:spcBef>
                        <a:spcAft>
                          <a:spcPts val="0"/>
                        </a:spcAft>
                        <a:tabLst>
                          <a:tab pos="946785" algn="l"/>
                          <a:tab pos="1019175" algn="l"/>
                        </a:tabLst>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admin_name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gn="l">
                        <a:lnSpc>
                          <a:spcPct val="115000"/>
                        </a:lnSpc>
                        <a:spcBef>
                          <a:spcPts val="0"/>
                        </a:spcBef>
                        <a:spcAft>
                          <a:spcPts val="0"/>
                        </a:spcAft>
                        <a:tabLst>
                          <a:tab pos="946785" algn="l"/>
                          <a:tab pos="1019175" algn="l"/>
                        </a:tabLs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gn="l">
                        <a:lnSpc>
                          <a:spcPct val="115000"/>
                        </a:lnSpc>
                        <a:spcBef>
                          <a:spcPts val="0"/>
                        </a:spcBef>
                        <a:spcAft>
                          <a:spcPts val="0"/>
                        </a:spcAft>
                        <a:tabLst>
                          <a:tab pos="946785" algn="l"/>
                          <a:tab pos="1019175"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c>
                  <a:txBody>
                    <a:bodyPr/>
                    <a:lstStyle/>
                    <a:p>
                      <a:pPr marL="0" marR="0" algn="l">
                        <a:lnSpc>
                          <a:spcPct val="115000"/>
                        </a:lnSpc>
                        <a:spcBef>
                          <a:spcPts val="0"/>
                        </a:spcBef>
                        <a:spcAft>
                          <a:spcPts val="0"/>
                        </a:spcAft>
                        <a:tabLst>
                          <a:tab pos="946785" algn="l"/>
                          <a:tab pos="1019175" algn="l"/>
                        </a:tabLs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tcPr>
                </a:tc>
              </a:tr>
              <a:tr h="571100">
                <a:tc>
                  <a:txBody>
                    <a:bodyPr/>
                    <a:lstStyle/>
                    <a:p>
                      <a:pPr marL="0" marR="0" algn="l">
                        <a:lnSpc>
                          <a:spcPct val="115000"/>
                        </a:lnSpc>
                        <a:spcBef>
                          <a:spcPts val="0"/>
                        </a:spcBef>
                        <a:spcAft>
                          <a:spcPts val="0"/>
                        </a:spcAft>
                        <a:tabLst>
                          <a:tab pos="946785" algn="l"/>
                          <a:tab pos="1019175" algn="l"/>
                        </a:tabLst>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admin_password</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tabLst>
                          <a:tab pos="946785" algn="l"/>
                          <a:tab pos="1019175" algn="l"/>
                        </a:tabLs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varchar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tabLst>
                          <a:tab pos="946785" algn="l"/>
                          <a:tab pos="1019175" algn="l"/>
                        </a:tabLs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20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c>
                  <a:txBody>
                    <a:bodyPr/>
                    <a:lstStyle/>
                    <a:p>
                      <a:pPr marL="0" marR="0" algn="l">
                        <a:lnSpc>
                          <a:spcPct val="115000"/>
                        </a:lnSpc>
                        <a:spcBef>
                          <a:spcPts val="0"/>
                        </a:spcBef>
                        <a:spcAft>
                          <a:spcPts val="0"/>
                        </a:spcAft>
                        <a:tabLst>
                          <a:tab pos="946785" algn="l"/>
                          <a:tab pos="1019175" algn="l"/>
                        </a:tabLst>
                      </a:pP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NOT NULL</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666666"/>
                      </a:solidFill>
                      <a:prstDash val="solid"/>
                      <a:round/>
                      <a:headEnd type="none" w="med" len="med"/>
                      <a:tailEnd type="none" w="med" len="med"/>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solidFill>
                      <a:srgbClr val="CCCCCC"/>
                    </a:solidFill>
                  </a:tcPr>
                </a:tc>
              </a:tr>
            </a:tbl>
          </a:graphicData>
        </a:graphic>
      </p:graphicFrame>
    </p:spTree>
    <p:extLst>
      <p:ext uri="{BB962C8B-B14F-4D97-AF65-F5344CB8AC3E}">
        <p14:creationId xmlns:p14="http://schemas.microsoft.com/office/powerpoint/2010/main" val="2393362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384464" y="-1"/>
            <a:ext cx="9442582" cy="4405093"/>
          </a:xfrm>
          <a:prstGeom prst="rect">
            <a:avLst/>
          </a:prstGeom>
        </p:spPr>
      </p:pic>
      <p:sp>
        <p:nvSpPr>
          <p:cNvPr id="3" name="Rectangle 2"/>
          <p:cNvSpPr/>
          <p:nvPr/>
        </p:nvSpPr>
        <p:spPr>
          <a:xfrm>
            <a:off x="2088007" y="4405093"/>
            <a:ext cx="3564648" cy="410882"/>
          </a:xfrm>
          <a:prstGeom prst="rect">
            <a:avLst/>
          </a:prstGeom>
        </p:spPr>
        <p:txBody>
          <a:bodyPr wrap="square">
            <a:spAutoFit/>
          </a:bodyPr>
          <a:lstStyle/>
          <a:p>
            <a:pPr>
              <a:lnSpc>
                <a:spcPct val="115000"/>
              </a:lnSpc>
              <a:spcAft>
                <a:spcPts val="1000"/>
              </a:spcAft>
              <a:tabLst>
                <a:tab pos="2192655" algn="l"/>
              </a:tabLst>
            </a:pPr>
            <a:r>
              <a:rPr lang="en-US" sz="1800" u="sng">
                <a:latin typeface="Calibri" panose="020F0502020204030204" pitchFamily="34" charset="0"/>
                <a:ea typeface="Times New Roman" panose="02020603050405020304" pitchFamily="18" charset="0"/>
                <a:cs typeface="Calibri" panose="020F0502020204030204" pitchFamily="34" charset="0"/>
              </a:rPr>
              <a:t>Homesreen for user and </a:t>
            </a:r>
            <a:r>
              <a:rPr lang="en-US" sz="1800" u="sng" smtClean="0">
                <a:latin typeface="Calibri" panose="020F0502020204030204" pitchFamily="34" charset="0"/>
                <a:ea typeface="Times New Roman" panose="02020603050405020304" pitchFamily="18" charset="0"/>
                <a:cs typeface="Calibri" panose="020F0502020204030204" pitchFamily="34" charset="0"/>
              </a:rPr>
              <a:t>visitor.</a:t>
            </a:r>
            <a:endParaRPr lang="en-IN" sz="1100" u="sng">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2423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249382" y="135082"/>
            <a:ext cx="9687831" cy="4402008"/>
          </a:xfrm>
          <a:prstGeom prst="rect">
            <a:avLst/>
          </a:prstGeom>
        </p:spPr>
      </p:pic>
      <p:sp>
        <p:nvSpPr>
          <p:cNvPr id="3" name="Rectangle 2"/>
          <p:cNvSpPr/>
          <p:nvPr/>
        </p:nvSpPr>
        <p:spPr>
          <a:xfrm>
            <a:off x="2968535" y="4537090"/>
            <a:ext cx="2673729" cy="358816"/>
          </a:xfrm>
          <a:prstGeom prst="rect">
            <a:avLst/>
          </a:prstGeom>
        </p:spPr>
        <p:txBody>
          <a:bodyPr wrap="square">
            <a:spAutoFit/>
          </a:bodyPr>
          <a:lstStyle/>
          <a:p>
            <a:pPr>
              <a:lnSpc>
                <a:spcPct val="115000"/>
              </a:lnSpc>
              <a:spcAft>
                <a:spcPts val="1000"/>
              </a:spcAft>
            </a:pPr>
            <a:r>
              <a:rPr lang="en-US" sz="1600" u="sng">
                <a:latin typeface="Calibri" panose="020F0502020204030204" pitchFamily="34" charset="0"/>
                <a:ea typeface="Times New Roman" panose="02020603050405020304" pitchFamily="18" charset="0"/>
                <a:cs typeface="Calibri" panose="020F0502020204030204" pitchFamily="34" charset="0"/>
              </a:rPr>
              <a:t>Registration page for user.</a:t>
            </a:r>
            <a:endParaRPr lang="en-IN" sz="1050" u="sng">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8142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272035" y="83127"/>
            <a:ext cx="9621112" cy="4381227"/>
          </a:xfrm>
          <a:prstGeom prst="rect">
            <a:avLst/>
          </a:prstGeom>
        </p:spPr>
      </p:pic>
      <p:sp>
        <p:nvSpPr>
          <p:cNvPr id="3" name="Rectangle 2"/>
          <p:cNvSpPr/>
          <p:nvPr/>
        </p:nvSpPr>
        <p:spPr>
          <a:xfrm>
            <a:off x="2942498" y="4464354"/>
            <a:ext cx="1804276" cy="375487"/>
          </a:xfrm>
          <a:prstGeom prst="rect">
            <a:avLst/>
          </a:prstGeom>
        </p:spPr>
        <p:txBody>
          <a:bodyPr wrap="none">
            <a:spAutoFit/>
          </a:bodyPr>
          <a:lstStyle/>
          <a:p>
            <a:pPr>
              <a:lnSpc>
                <a:spcPct val="115000"/>
              </a:lnSpc>
              <a:spcAft>
                <a:spcPts val="1000"/>
              </a:spcAft>
            </a:pPr>
            <a:r>
              <a:rPr lang="en-US" sz="1600" u="sng">
                <a:latin typeface="Calibri" panose="020F0502020204030204" pitchFamily="34" charset="0"/>
                <a:ea typeface="Times New Roman" panose="02020603050405020304" pitchFamily="18" charset="0"/>
                <a:cs typeface="Calibri" panose="020F0502020204030204" pitchFamily="34" charset="0"/>
              </a:rPr>
              <a:t>Login page for user</a:t>
            </a:r>
            <a:r>
              <a:rPr lang="en-US" sz="1600">
                <a:latin typeface="Calibri" panose="020F0502020204030204" pitchFamily="34" charset="0"/>
                <a:ea typeface="Times New Roman" panose="02020603050405020304" pitchFamily="18" charset="0"/>
                <a:cs typeface="Calibri" panose="020F0502020204030204" pitchFamily="34" charset="0"/>
              </a:rPr>
              <a:t>.</a:t>
            </a:r>
            <a:endParaRPr lang="en-IN" sz="105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1933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12516" y="605614"/>
            <a:ext cx="5071329" cy="1146068"/>
          </a:xfrm>
          <a:prstGeom prst="rect">
            <a:avLst/>
          </a:prstGeom>
        </p:spPr>
        <p:txBody>
          <a:bodyPr wrap="square">
            <a:spAutoFit/>
          </a:bodyPr>
          <a:lstStyle/>
          <a:p>
            <a:pPr algn="ctr">
              <a:lnSpc>
                <a:spcPct val="115000"/>
              </a:lnSpc>
              <a:spcAft>
                <a:spcPts val="1000"/>
              </a:spcAft>
            </a:pPr>
            <a:r>
              <a:rPr lang="en-US" sz="1800" b="1" u="sng" smtClean="0">
                <a:solidFill>
                  <a:srgbClr val="FF0000"/>
                </a:solidFill>
                <a:effectLst>
                  <a:outerShdw blurRad="50800" dist="38100" dir="2700000" algn="tl">
                    <a:srgbClr val="000000">
                      <a:alpha val="40000"/>
                    </a:srgbClr>
                  </a:outerShdw>
                </a:effectLst>
                <a:latin typeface="Engravers MT" panose="02090707080505020304" pitchFamily="18" charset="0"/>
                <a:ea typeface="Times New Roman" panose="02020603050405020304" pitchFamily="18" charset="0"/>
                <a:cs typeface="Times New Roman" panose="02020603050405020304" pitchFamily="18" charset="0"/>
              </a:rPr>
              <a:t>Online  bus  ticket  booking </a:t>
            </a:r>
            <a:r>
              <a:rPr lang="en-US" sz="1800" b="1" u="sng">
                <a:solidFill>
                  <a:srgbClr val="FF0000"/>
                </a:solidFill>
                <a:effectLst>
                  <a:outerShdw blurRad="50800" dist="38100" dir="2700000" algn="tl">
                    <a:srgbClr val="000000">
                      <a:alpha val="40000"/>
                    </a:srgbClr>
                  </a:outerShdw>
                </a:effectLst>
                <a:latin typeface="Engravers MT" panose="02090707080505020304" pitchFamily="18" charset="0"/>
                <a:ea typeface="Times New Roman" panose="02020603050405020304" pitchFamily="18" charset="0"/>
                <a:cs typeface="Times New Roman" panose="02020603050405020304" pitchFamily="18" charset="0"/>
              </a:rPr>
              <a:t>system</a:t>
            </a:r>
            <a:endParaRPr lang="en-IN" sz="1100">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r>
              <a:rPr lang="en-US" sz="1600" b="1" smtClean="0">
                <a:solidFill>
                  <a:srgbClr val="002060"/>
                </a:solidFill>
                <a:latin typeface="Calibri" panose="020F0502020204030204" pitchFamily="34" charset="0"/>
                <a:ea typeface="Times New Roman" panose="02020603050405020304" pitchFamily="18" charset="0"/>
                <a:cs typeface="Times New Roman" panose="02020603050405020304" pitchFamily="18" charset="0"/>
              </a:rPr>
              <a:t>Submitted by</a:t>
            </a:r>
            <a:r>
              <a:rPr lang="en-US" sz="1600" b="1">
                <a:solidFill>
                  <a:srgbClr val="002060"/>
                </a:solidFill>
                <a:latin typeface="Calibri" panose="020F0502020204030204" pitchFamily="34" charset="0"/>
                <a:ea typeface="Times New Roman" panose="02020603050405020304" pitchFamily="18" charset="0"/>
                <a:cs typeface="Times New Roman" panose="02020603050405020304" pitchFamily="18" charset="0"/>
              </a:rPr>
              <a:t>,</a:t>
            </a:r>
            <a:endParaRPr lang="en-IN" sz="1100">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2012516" y="1355075"/>
            <a:ext cx="5732340" cy="3737433"/>
          </a:xfrm>
          <a:prstGeom prst="rect">
            <a:avLst/>
          </a:prstGeom>
        </p:spPr>
        <p:txBody>
          <a:bodyPr wrap="square">
            <a:spAutoFit/>
          </a:bodyPr>
          <a:lstStyle/>
          <a:p>
            <a:pPr algn="ctr">
              <a:lnSpc>
                <a:spcPct val="115000"/>
              </a:lnSpc>
              <a:spcAft>
                <a:spcPts val="1000"/>
              </a:spcAft>
            </a:pPr>
            <a:endParaRPr lang="en-US" sz="1600" i="1" smtClean="0">
              <a:latin typeface="Lucida Bright" panose="02040602050505020304" pitchFamily="18" charset="0"/>
              <a:ea typeface="Times New Roman" panose="02020603050405020304" pitchFamily="18" charset="0"/>
              <a:cs typeface="Times New Roman" panose="02020603050405020304" pitchFamily="18" charset="0"/>
            </a:endParaRPr>
          </a:p>
          <a:p>
            <a:pPr algn="ctr">
              <a:lnSpc>
                <a:spcPct val="115000"/>
              </a:lnSpc>
              <a:spcAft>
                <a:spcPts val="1000"/>
              </a:spcAft>
            </a:pPr>
            <a:r>
              <a:rPr lang="en-US" sz="1600" smtClean="0">
                <a:latin typeface="Lucida Bright" panose="02040602050505020304" pitchFamily="18" charset="0"/>
                <a:ea typeface="Times New Roman" panose="02020603050405020304" pitchFamily="18" charset="0"/>
                <a:cs typeface="Times New Roman" panose="02020603050405020304" pitchFamily="18" charset="0"/>
              </a:rPr>
              <a:t>Shruti </a:t>
            </a:r>
            <a:r>
              <a:rPr lang="en-US" sz="1600">
                <a:latin typeface="Lucida Bright" panose="02040602050505020304" pitchFamily="18" charset="0"/>
                <a:ea typeface="Times New Roman" panose="02020603050405020304" pitchFamily="18" charset="0"/>
                <a:cs typeface="Times New Roman" panose="02020603050405020304" pitchFamily="18" charset="0"/>
              </a:rPr>
              <a:t>Satish Sonawane. (roll no.71)</a:t>
            </a:r>
            <a:endParaRPr lang="en-IN" sz="110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tabLst>
                <a:tab pos="2108200" algn="l"/>
              </a:tabLst>
            </a:pPr>
            <a:r>
              <a:rPr lang="en-US" sz="1600">
                <a:latin typeface="Lucida Bright" panose="02040602050505020304" pitchFamily="18" charset="0"/>
                <a:ea typeface="Times New Roman" panose="02020603050405020304" pitchFamily="18" charset="0"/>
                <a:cs typeface="Times New Roman" panose="02020603050405020304" pitchFamily="18" charset="0"/>
              </a:rPr>
              <a:t>       </a:t>
            </a:r>
            <a:r>
              <a:rPr lang="en-US" sz="1600" smtClean="0">
                <a:latin typeface="Lucida Bright" panose="02040602050505020304" pitchFamily="18" charset="0"/>
                <a:ea typeface="Times New Roman" panose="02020603050405020304" pitchFamily="18" charset="0"/>
                <a:cs typeface="Times New Roman" panose="02020603050405020304" pitchFamily="18" charset="0"/>
              </a:rPr>
              <a:t>Neha  Mangalsing Suryawanshi.(roll no.72</a:t>
            </a:r>
            <a:r>
              <a:rPr lang="en-US" sz="1600">
                <a:latin typeface="Lucida Bright" panose="02040602050505020304" pitchFamily="18" charset="0"/>
                <a:ea typeface="Times New Roman" panose="02020603050405020304" pitchFamily="18" charset="0"/>
                <a:cs typeface="Times New Roman" panose="02020603050405020304" pitchFamily="18" charset="0"/>
              </a:rPr>
              <a:t>)</a:t>
            </a:r>
            <a:endParaRPr lang="en-IN" sz="110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tabLst>
                <a:tab pos="2108200" algn="l"/>
              </a:tabLst>
            </a:pPr>
            <a:r>
              <a:rPr lang="en-US" sz="1600">
                <a:solidFill>
                  <a:srgbClr val="C00000"/>
                </a:solidFill>
                <a:latin typeface="Lucida Bright" panose="02040602050505020304" pitchFamily="18" charset="0"/>
                <a:ea typeface="Times New Roman" panose="02020603050405020304" pitchFamily="18" charset="0"/>
                <a:cs typeface="Times New Roman" panose="02020603050405020304" pitchFamily="18" charset="0"/>
              </a:rPr>
              <a:t>         </a:t>
            </a:r>
            <a:r>
              <a:rPr lang="en-US" sz="1600" smtClean="0">
                <a:latin typeface="Lucida Bright" panose="02040602050505020304" pitchFamily="18" charset="0"/>
                <a:ea typeface="Times New Roman" panose="02020603050405020304" pitchFamily="18" charset="0"/>
                <a:cs typeface="Times New Roman" panose="02020603050405020304" pitchFamily="18" charset="0"/>
              </a:rPr>
              <a:t>Ritesh </a:t>
            </a:r>
            <a:r>
              <a:rPr lang="en-US" sz="1600">
                <a:latin typeface="Lucida Bright" panose="02040602050505020304" pitchFamily="18" charset="0"/>
                <a:ea typeface="Times New Roman" panose="02020603050405020304" pitchFamily="18" charset="0"/>
                <a:cs typeface="Times New Roman" panose="02020603050405020304" pitchFamily="18" charset="0"/>
              </a:rPr>
              <a:t>Rambhu Yadav. (roll no.79</a:t>
            </a:r>
            <a:r>
              <a:rPr lang="en-US" sz="1600" b="1" smtClean="0">
                <a:latin typeface="Avignon Pro Demi" panose="02000703030000020004" pitchFamily="2" charset="0"/>
                <a:ea typeface="Times New Roman" panose="02020603050405020304" pitchFamily="18" charset="0"/>
                <a:cs typeface="Times New Roman" panose="02020603050405020304" pitchFamily="18" charset="0"/>
              </a:rPr>
              <a:t>)</a:t>
            </a:r>
          </a:p>
          <a:p>
            <a:pPr>
              <a:lnSpc>
                <a:spcPct val="115000"/>
              </a:lnSpc>
              <a:spcAft>
                <a:spcPts val="1000"/>
              </a:spcAft>
              <a:tabLst>
                <a:tab pos="2108200" algn="l"/>
              </a:tabLst>
            </a:pPr>
            <a:r>
              <a:rPr lang="en-US" sz="1600" b="1">
                <a:latin typeface="Avignon Pro Demi" panose="02000703030000020004" pitchFamily="2" charset="0"/>
                <a:ea typeface="Times New Roman" panose="02020603050405020304" pitchFamily="18" charset="0"/>
                <a:cs typeface="Times New Roman" panose="02020603050405020304" pitchFamily="18" charset="0"/>
              </a:rPr>
              <a:t>              </a:t>
            </a:r>
            <a:r>
              <a:rPr lang="en-US" sz="1600" b="1" smtClean="0">
                <a:latin typeface="Avignon Pro Demi" panose="02000703030000020004" pitchFamily="2" charset="0"/>
                <a:ea typeface="Times New Roman" panose="02020603050405020304" pitchFamily="18" charset="0"/>
                <a:cs typeface="Times New Roman" panose="02020603050405020304" pitchFamily="18" charset="0"/>
              </a:rPr>
              <a:t>       T.Y.B.C.A</a:t>
            </a:r>
            <a:r>
              <a:rPr lang="en-US" sz="1600" b="1">
                <a:latin typeface="Avignon Pro Demi" panose="02000703030000020004" pitchFamily="2" charset="0"/>
                <a:ea typeface="Times New Roman" panose="02020603050405020304" pitchFamily="18" charset="0"/>
                <a:cs typeface="Times New Roman" panose="02020603050405020304" pitchFamily="18" charset="0"/>
              </a:rPr>
              <a:t>. (Science</a:t>
            </a:r>
            <a:r>
              <a:rPr lang="en-US" sz="1600" b="1" smtClean="0">
                <a:latin typeface="Avignon Pro Demi" panose="02000703030000020004" pitchFamily="2" charset="0"/>
                <a:ea typeface="Times New Roman" panose="02020603050405020304" pitchFamily="18" charset="0"/>
                <a:cs typeface="Times New Roman" panose="02020603050405020304" pitchFamily="18" charset="0"/>
              </a:rPr>
              <a:t>)  [2021-2022]</a:t>
            </a:r>
          </a:p>
          <a:p>
            <a:pPr>
              <a:lnSpc>
                <a:spcPct val="115000"/>
              </a:lnSpc>
              <a:spcAft>
                <a:spcPts val="1000"/>
              </a:spcAft>
              <a:tabLst>
                <a:tab pos="2108200" algn="l"/>
              </a:tabLst>
            </a:pPr>
            <a:endParaRPr lang="en-US" sz="1600" b="1">
              <a:latin typeface="Avignon Pro Demi" panose="02000703030000020004" pitchFamily="2" charset="0"/>
              <a:ea typeface="Times New Roman" panose="02020603050405020304" pitchFamily="18" charset="0"/>
              <a:cs typeface="Times New Roman" panose="02020603050405020304" pitchFamily="18" charset="0"/>
            </a:endParaRPr>
          </a:p>
          <a:p>
            <a:pPr>
              <a:lnSpc>
                <a:spcPct val="115000"/>
              </a:lnSpc>
              <a:spcAft>
                <a:spcPts val="1000"/>
              </a:spcAft>
              <a:tabLst>
                <a:tab pos="2108200" algn="l"/>
              </a:tabLst>
            </a:pPr>
            <a:r>
              <a:rPr lang="en-US" sz="1800" smtClean="0">
                <a:latin typeface="Calibri" panose="020F0502020204030204" pitchFamily="34" charset="0"/>
                <a:ea typeface="Times New Roman" panose="02020603050405020304" pitchFamily="18" charset="0"/>
                <a:cs typeface="Times New Roman" panose="02020603050405020304" pitchFamily="18" charset="0"/>
              </a:rPr>
              <a:t>Under </a:t>
            </a:r>
            <a:r>
              <a:rPr lang="en-US" sz="1800">
                <a:latin typeface="Calibri" panose="020F0502020204030204" pitchFamily="34" charset="0"/>
                <a:ea typeface="Times New Roman" panose="02020603050405020304" pitchFamily="18" charset="0"/>
                <a:cs typeface="Times New Roman" panose="02020603050405020304" pitchFamily="18" charset="0"/>
              </a:rPr>
              <a:t>the guidance of </a:t>
            </a:r>
            <a:r>
              <a:rPr lang="en-US" sz="1800" smtClean="0">
                <a:latin typeface="Calibri" panose="020F0502020204030204" pitchFamily="34" charset="0"/>
                <a:ea typeface="Times New Roman" panose="02020603050405020304" pitchFamily="18" charset="0"/>
                <a:cs typeface="Times New Roman" panose="02020603050405020304" pitchFamily="18" charset="0"/>
              </a:rPr>
              <a:t>  :- Prof.Priyanka Aher</a:t>
            </a:r>
            <a:r>
              <a:rPr lang="en-US" sz="1800">
                <a:latin typeface="Calibri" panose="020F0502020204030204" pitchFamily="34" charset="0"/>
                <a:ea typeface="Times New Roman" panose="02020603050405020304" pitchFamily="18" charset="0"/>
                <a:cs typeface="Times New Roman" panose="02020603050405020304" pitchFamily="18" charset="0"/>
              </a:rPr>
              <a:t> </a:t>
            </a:r>
            <a:r>
              <a:rPr lang="en-US" sz="1800" smtClean="0">
                <a:latin typeface="Calibri" panose="020F0502020204030204" pitchFamily="34" charset="0"/>
                <a:ea typeface="Times New Roman" panose="02020603050405020304" pitchFamily="18" charset="0"/>
                <a:cs typeface="Times New Roman" panose="02020603050405020304" pitchFamily="18" charset="0"/>
              </a:rPr>
              <a:t>Ma'am.</a:t>
            </a:r>
          </a:p>
          <a:p>
            <a:pPr>
              <a:lnSpc>
                <a:spcPct val="115000"/>
              </a:lnSpc>
              <a:spcAft>
                <a:spcPts val="1000"/>
              </a:spcAft>
              <a:tabLst>
                <a:tab pos="2108200" algn="l"/>
              </a:tabLst>
            </a:pPr>
            <a:r>
              <a:rPr lang="en-US" sz="1600" b="1" i="1">
                <a:solidFill>
                  <a:srgbClr val="FF0000"/>
                </a:solidFill>
                <a:latin typeface="Calibri" panose="020F0502020204030204" pitchFamily="34" charset="0"/>
                <a:ea typeface="Times New Roman" panose="02020603050405020304" pitchFamily="18" charset="0"/>
                <a:cs typeface="Times New Roman" panose="02020603050405020304" pitchFamily="18" charset="0"/>
              </a:rPr>
              <a:t>             </a:t>
            </a:r>
            <a:r>
              <a:rPr lang="en-US" sz="1600" b="1" i="1" smtClean="0">
                <a:solidFill>
                  <a:srgbClr val="FF0000"/>
                </a:solidFill>
                <a:latin typeface="Calibri" panose="020F0502020204030204" pitchFamily="34" charset="0"/>
                <a:ea typeface="Times New Roman" panose="02020603050405020304" pitchFamily="18" charset="0"/>
                <a:cs typeface="Times New Roman" panose="02020603050405020304" pitchFamily="18" charset="0"/>
              </a:rPr>
              <a:t>         </a:t>
            </a:r>
            <a:r>
              <a:rPr lang="en-US" sz="1600" b="1" i="1" smtClean="0">
                <a:solidFill>
                  <a:srgbClr val="002060"/>
                </a:solidFill>
                <a:latin typeface="Baskerville Old Face" panose="02020602080505020303" pitchFamily="18" charset="0"/>
                <a:ea typeface="Times New Roman" panose="02020603050405020304" pitchFamily="18" charset="0"/>
                <a:cs typeface="Times New Roman" panose="02020603050405020304" pitchFamily="18" charset="0"/>
              </a:rPr>
              <a:t>(</a:t>
            </a:r>
            <a:r>
              <a:rPr lang="en-US" sz="1600" b="1" i="1">
                <a:solidFill>
                  <a:srgbClr val="002060"/>
                </a:solidFill>
                <a:latin typeface="Baskerville Old Face" panose="02020602080505020303" pitchFamily="18" charset="0"/>
                <a:ea typeface="Times New Roman" panose="02020603050405020304" pitchFamily="18" charset="0"/>
                <a:cs typeface="Times New Roman" panose="02020603050405020304" pitchFamily="18" charset="0"/>
              </a:rPr>
              <a:t>Department of Computer Science</a:t>
            </a:r>
            <a:r>
              <a:rPr lang="en-US" sz="1600" b="1" i="1" smtClean="0">
                <a:solidFill>
                  <a:srgbClr val="002060"/>
                </a:solidFill>
                <a:latin typeface="Baskerville Old Face" panose="02020602080505020303" pitchFamily="18" charset="0"/>
                <a:ea typeface="Times New Roman" panose="02020603050405020304" pitchFamily="18" charset="0"/>
                <a:cs typeface="Times New Roman" panose="02020603050405020304" pitchFamily="18" charset="0"/>
              </a:rPr>
              <a:t>)</a:t>
            </a:r>
          </a:p>
          <a:p>
            <a:pPr>
              <a:lnSpc>
                <a:spcPct val="115000"/>
              </a:lnSpc>
              <a:spcAft>
                <a:spcPts val="1000"/>
              </a:spcAft>
              <a:tabLst>
                <a:tab pos="2108200" algn="l"/>
              </a:tabLst>
            </a:pPr>
            <a:r>
              <a:rPr lang="en-US" sz="1600" b="1" i="1">
                <a:solidFill>
                  <a:srgbClr val="FF0000"/>
                </a:solidFill>
                <a:latin typeface="Baskerville Old Face" panose="02020602080505020303" pitchFamily="18" charset="0"/>
                <a:ea typeface="Times New Roman" panose="02020603050405020304" pitchFamily="18" charset="0"/>
                <a:cs typeface="Times New Roman" panose="02020603050405020304" pitchFamily="18" charset="0"/>
              </a:rPr>
              <a:t> </a:t>
            </a:r>
            <a:r>
              <a:rPr lang="en-US" sz="1600" b="1" i="1" smtClean="0">
                <a:solidFill>
                  <a:srgbClr val="FF0000"/>
                </a:solidFill>
                <a:latin typeface="Baskerville Old Face" panose="02020602080505020303" pitchFamily="18" charset="0"/>
                <a:ea typeface="Times New Roman" panose="02020603050405020304" pitchFamily="18" charset="0"/>
                <a:cs typeface="Times New Roman" panose="02020603050405020304" pitchFamily="18" charset="0"/>
              </a:rPr>
              <a:t>    </a:t>
            </a:r>
            <a:r>
              <a:rPr lang="en-US" sz="1600" b="1" smtClean="0">
                <a:solidFill>
                  <a:srgbClr val="FF0000"/>
                </a:solidFill>
                <a:latin typeface="Baskerville Old Face" panose="02020602080505020303" pitchFamily="18" charset="0"/>
                <a:ea typeface="Times New Roman" panose="02020603050405020304" pitchFamily="18" charset="0"/>
                <a:cs typeface="Times New Roman" panose="02020603050405020304" pitchFamily="18" charset="0"/>
              </a:rPr>
              <a:t> </a:t>
            </a:r>
            <a:r>
              <a:rPr lang="en-US" sz="1800" b="1" smtClean="0">
                <a:solidFill>
                  <a:srgbClr val="FF0000"/>
                </a:solidFill>
                <a:latin typeface="Bell MT" panose="02020503060305020303" pitchFamily="18" charset="0"/>
                <a:ea typeface="Times New Roman" panose="02020603050405020304" pitchFamily="18" charset="0"/>
                <a:cs typeface="Times New Roman" panose="02020603050405020304" pitchFamily="18" charset="0"/>
              </a:rPr>
              <a:t>K.T.H.M College,Gangapur Road ,Nashik.</a:t>
            </a:r>
            <a:endParaRPr lang="en-US" sz="1800" b="1">
              <a:latin typeface="Bell MT" panose="02020503060305020303" pitchFamily="18" charset="0"/>
              <a:ea typeface="Times New Roman" panose="02020603050405020304" pitchFamily="18" charset="0"/>
              <a:cs typeface="Times New Roman" panose="02020603050405020304" pitchFamily="18" charset="0"/>
            </a:endParaRPr>
          </a:p>
        </p:txBody>
      </p:sp>
      <p:sp>
        <p:nvSpPr>
          <p:cNvPr id="2" name="TextBox 1"/>
          <p:cNvSpPr txBox="1"/>
          <p:nvPr/>
        </p:nvSpPr>
        <p:spPr>
          <a:xfrm>
            <a:off x="3099308" y="111622"/>
            <a:ext cx="3426369" cy="345929"/>
          </a:xfrm>
          <a:prstGeom prst="rect">
            <a:avLst/>
          </a:prstGeom>
          <a:noFill/>
        </p:spPr>
        <p:txBody>
          <a:bodyPr wrap="square" rtlCol="0">
            <a:spAutoFit/>
          </a:bodyPr>
          <a:lstStyle/>
          <a:p>
            <a:r>
              <a:rPr lang="en-IN" smtClean="0">
                <a:latin typeface="Baskerville Old Face" panose="02020602080505020303" pitchFamily="18" charset="0"/>
              </a:rPr>
              <a:t>A PROJECT PRESENTATION ON</a:t>
            </a:r>
            <a:endParaRPr lang="en-IN">
              <a:latin typeface="Baskerville Old Face" panose="02020602080505020303" pitchFamily="18" charset="0"/>
            </a:endParaRPr>
          </a:p>
        </p:txBody>
      </p:sp>
      <p:pic>
        <p:nvPicPr>
          <p:cNvPr id="7" name="Picture 6" descr="logo"/>
          <p:cNvPicPr/>
          <p:nvPr/>
        </p:nvPicPr>
        <p:blipFill>
          <a:blip r:embed="rId2"/>
          <a:srcRect/>
          <a:stretch>
            <a:fillRect/>
          </a:stretch>
        </p:blipFill>
        <p:spPr bwMode="auto">
          <a:xfrm>
            <a:off x="187287" y="284585"/>
            <a:ext cx="1709859" cy="1323877"/>
          </a:xfrm>
          <a:prstGeom prst="rect">
            <a:avLst/>
          </a:prstGeom>
          <a:noFill/>
          <a:ln w="9525">
            <a:noFill/>
            <a:miter lim="800000"/>
            <a:headEnd/>
            <a:tailEnd/>
          </a:ln>
        </p:spPr>
      </p:pic>
    </p:spTree>
    <p:extLst>
      <p:ext uri="{BB962C8B-B14F-4D97-AF65-F5344CB8AC3E}">
        <p14:creationId xmlns:p14="http://schemas.microsoft.com/office/powerpoint/2010/main" val="25948034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280551" y="85219"/>
            <a:ext cx="9557511" cy="4403001"/>
          </a:xfrm>
          <a:prstGeom prst="rect">
            <a:avLst/>
          </a:prstGeom>
        </p:spPr>
      </p:pic>
      <p:sp>
        <p:nvSpPr>
          <p:cNvPr id="3" name="Rectangle 2"/>
          <p:cNvSpPr/>
          <p:nvPr/>
        </p:nvSpPr>
        <p:spPr>
          <a:xfrm>
            <a:off x="2874358" y="4488220"/>
            <a:ext cx="2252283" cy="392159"/>
          </a:xfrm>
          <a:prstGeom prst="rect">
            <a:avLst/>
          </a:prstGeom>
        </p:spPr>
        <p:txBody>
          <a:bodyPr wrap="none">
            <a:spAutoFit/>
          </a:bodyPr>
          <a:lstStyle/>
          <a:p>
            <a:pPr>
              <a:lnSpc>
                <a:spcPct val="115000"/>
              </a:lnSpc>
              <a:spcAft>
                <a:spcPts val="1000"/>
              </a:spcAft>
            </a:pPr>
            <a:r>
              <a:rPr lang="en-US" sz="1800" u="sng">
                <a:latin typeface="Calibri" panose="020F0502020204030204" pitchFamily="34" charset="0"/>
                <a:ea typeface="Times New Roman" panose="02020603050405020304" pitchFamily="18" charset="0"/>
                <a:cs typeface="Calibri" panose="020F0502020204030204" pitchFamily="34" charset="0"/>
              </a:rPr>
              <a:t>User search for buses.</a:t>
            </a:r>
            <a:endParaRPr lang="en-IN" sz="1100" u="sng">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774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374072" y="116825"/>
            <a:ext cx="9805514" cy="4423342"/>
          </a:xfrm>
          <a:prstGeom prst="rect">
            <a:avLst/>
          </a:prstGeom>
        </p:spPr>
      </p:pic>
      <p:sp>
        <p:nvSpPr>
          <p:cNvPr id="3" name="Rectangle 2"/>
          <p:cNvSpPr/>
          <p:nvPr/>
        </p:nvSpPr>
        <p:spPr>
          <a:xfrm>
            <a:off x="2742692" y="4540167"/>
            <a:ext cx="3710568" cy="369332"/>
          </a:xfrm>
          <a:prstGeom prst="rect">
            <a:avLst/>
          </a:prstGeom>
        </p:spPr>
        <p:txBody>
          <a:bodyPr wrap="none">
            <a:spAutoFit/>
          </a:bodyPr>
          <a:lstStyle/>
          <a:p>
            <a:r>
              <a:rPr lang="en-US" sz="1800" u="sng">
                <a:latin typeface="Calibri" panose="020F0502020204030204" pitchFamily="34" charset="0"/>
                <a:ea typeface="Times New Roman" panose="02020603050405020304" pitchFamily="18" charset="0"/>
              </a:rPr>
              <a:t>Available bus information is displayed</a:t>
            </a:r>
            <a:endParaRPr lang="en-IN" u="sng"/>
          </a:p>
        </p:txBody>
      </p:sp>
    </p:spTree>
    <p:extLst>
      <p:ext uri="{BB962C8B-B14F-4D97-AF65-F5344CB8AC3E}">
        <p14:creationId xmlns:p14="http://schemas.microsoft.com/office/powerpoint/2010/main" val="371365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242372" y="218209"/>
            <a:ext cx="9606708" cy="4384304"/>
          </a:xfrm>
          <a:prstGeom prst="rect">
            <a:avLst/>
          </a:prstGeom>
        </p:spPr>
      </p:pic>
      <p:sp>
        <p:nvSpPr>
          <p:cNvPr id="3" name="Rectangle 2"/>
          <p:cNvSpPr/>
          <p:nvPr/>
        </p:nvSpPr>
        <p:spPr>
          <a:xfrm>
            <a:off x="2854517" y="4602513"/>
            <a:ext cx="2707601" cy="369332"/>
          </a:xfrm>
          <a:prstGeom prst="rect">
            <a:avLst/>
          </a:prstGeom>
        </p:spPr>
        <p:txBody>
          <a:bodyPr wrap="none">
            <a:spAutoFit/>
          </a:bodyPr>
          <a:lstStyle/>
          <a:p>
            <a:r>
              <a:rPr lang="en-US" sz="1800">
                <a:latin typeface="Calibri" panose="020F0502020204030204" pitchFamily="34" charset="0"/>
                <a:ea typeface="Times New Roman" panose="02020603050405020304" pitchFamily="18" charset="0"/>
              </a:rPr>
              <a:t>U</a:t>
            </a:r>
            <a:r>
              <a:rPr lang="en-US" sz="1800" u="sng">
                <a:latin typeface="Calibri" panose="020F0502020204030204" pitchFamily="34" charset="0"/>
                <a:ea typeface="Times New Roman" panose="02020603050405020304" pitchFamily="18" charset="0"/>
              </a:rPr>
              <a:t>ser can continue to book</a:t>
            </a:r>
            <a:r>
              <a:rPr lang="en-US" sz="1800">
                <a:latin typeface="Calibri" panose="020F0502020204030204" pitchFamily="34" charset="0"/>
                <a:ea typeface="Times New Roman" panose="02020603050405020304" pitchFamily="18" charset="0"/>
              </a:rPr>
              <a:t>.</a:t>
            </a:r>
            <a:endParaRPr lang="en-IN"/>
          </a:p>
        </p:txBody>
      </p:sp>
    </p:spTree>
    <p:extLst>
      <p:ext uri="{BB962C8B-B14F-4D97-AF65-F5344CB8AC3E}">
        <p14:creationId xmlns:p14="http://schemas.microsoft.com/office/powerpoint/2010/main" val="1207861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19644" y="4453638"/>
            <a:ext cx="6089074" cy="392159"/>
          </a:xfrm>
          <a:prstGeom prst="rect">
            <a:avLst/>
          </a:prstGeom>
        </p:spPr>
        <p:txBody>
          <a:bodyPr wrap="square">
            <a:spAutoFit/>
          </a:bodyPr>
          <a:lstStyle/>
          <a:p>
            <a:pPr>
              <a:lnSpc>
                <a:spcPct val="115000"/>
              </a:lnSpc>
              <a:spcAft>
                <a:spcPts val="1000"/>
              </a:spcAft>
            </a:pPr>
            <a:r>
              <a:rPr lang="en-US" sz="1800" u="sng">
                <a:latin typeface="Calibri" panose="020F0502020204030204" pitchFamily="34" charset="0"/>
                <a:ea typeface="Times New Roman" panose="02020603050405020304" pitchFamily="18" charset="0"/>
                <a:cs typeface="Calibri" panose="020F0502020204030204" pitchFamily="34" charset="0"/>
              </a:rPr>
              <a:t>User information and booked ticket information is displayed.</a:t>
            </a:r>
            <a:endParaRPr lang="en-IN" sz="1100" u="sng">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622" y="0"/>
            <a:ext cx="8076918" cy="4320382"/>
          </a:xfrm>
          <a:prstGeom prst="rect">
            <a:avLst/>
          </a:prstGeom>
        </p:spPr>
      </p:pic>
    </p:spTree>
    <p:extLst>
      <p:ext uri="{BB962C8B-B14F-4D97-AF65-F5344CB8AC3E}">
        <p14:creationId xmlns:p14="http://schemas.microsoft.com/office/powerpoint/2010/main" val="2217209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59235" y="4592129"/>
            <a:ext cx="2129237" cy="392159"/>
          </a:xfrm>
          <a:prstGeom prst="rect">
            <a:avLst/>
          </a:prstGeom>
        </p:spPr>
        <p:txBody>
          <a:bodyPr wrap="none">
            <a:spAutoFit/>
          </a:bodyPr>
          <a:lstStyle/>
          <a:p>
            <a:pPr>
              <a:lnSpc>
                <a:spcPct val="115000"/>
              </a:lnSpc>
              <a:spcAft>
                <a:spcPts val="1000"/>
              </a:spcAft>
            </a:pPr>
            <a:r>
              <a:rPr lang="en-US" sz="1800" u="sng">
                <a:latin typeface="Calibri" panose="020F0502020204030204" pitchFamily="34" charset="0"/>
                <a:ea typeface="Times New Roman" panose="02020603050405020304" pitchFamily="18" charset="0"/>
                <a:cs typeface="Calibri" panose="020F0502020204030204" pitchFamily="34" charset="0"/>
              </a:rPr>
              <a:t>User can print ticket.</a:t>
            </a:r>
            <a:endParaRPr lang="en-IN" sz="1100" u="sng">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41302" y="7620"/>
            <a:ext cx="8305518" cy="4547553"/>
          </a:xfrm>
          <a:prstGeom prst="rect">
            <a:avLst/>
          </a:prstGeom>
        </p:spPr>
      </p:pic>
    </p:spTree>
    <p:extLst>
      <p:ext uri="{BB962C8B-B14F-4D97-AF65-F5344CB8AC3E}">
        <p14:creationId xmlns:p14="http://schemas.microsoft.com/office/powerpoint/2010/main" val="2218297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384464" y="124691"/>
            <a:ext cx="9574784" cy="4282056"/>
          </a:xfrm>
          <a:prstGeom prst="rect">
            <a:avLst/>
          </a:prstGeom>
        </p:spPr>
      </p:pic>
      <p:sp>
        <p:nvSpPr>
          <p:cNvPr id="3" name="Rectangle 2"/>
          <p:cNvSpPr/>
          <p:nvPr/>
        </p:nvSpPr>
        <p:spPr>
          <a:xfrm>
            <a:off x="2319328" y="4560956"/>
            <a:ext cx="3902671" cy="410882"/>
          </a:xfrm>
          <a:prstGeom prst="rect">
            <a:avLst/>
          </a:prstGeom>
        </p:spPr>
        <p:txBody>
          <a:bodyPr wrap="none">
            <a:spAutoFit/>
          </a:bodyPr>
          <a:lstStyle/>
          <a:p>
            <a:pPr>
              <a:lnSpc>
                <a:spcPct val="115000"/>
              </a:lnSpc>
              <a:spcAft>
                <a:spcPts val="1000"/>
              </a:spcAft>
            </a:pPr>
            <a:r>
              <a:rPr lang="en-US" sz="1800" u="sng">
                <a:latin typeface="Calibri" panose="020F0502020204030204" pitchFamily="34" charset="0"/>
                <a:ea typeface="Times New Roman" panose="02020603050405020304" pitchFamily="18" charset="0"/>
                <a:cs typeface="Calibri" panose="020F0502020204030204" pitchFamily="34" charset="0"/>
              </a:rPr>
              <a:t>Booked successfully message displayed</a:t>
            </a:r>
            <a:r>
              <a:rPr lang="en-US" sz="1800">
                <a:latin typeface="Calibri" panose="020F0502020204030204" pitchFamily="34" charset="0"/>
                <a:ea typeface="Times New Roman" panose="02020603050405020304" pitchFamily="18" charset="0"/>
                <a:cs typeface="Calibri" panose="020F0502020204030204" pitchFamily="34" charset="0"/>
              </a:rPr>
              <a: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5298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80653" y="4388815"/>
            <a:ext cx="6629402" cy="729430"/>
          </a:xfrm>
          <a:prstGeom prst="rect">
            <a:avLst/>
          </a:prstGeom>
        </p:spPr>
        <p:txBody>
          <a:bodyPr wrap="square">
            <a:spAutoFit/>
          </a:bodyPr>
          <a:lstStyle/>
          <a:p>
            <a:pPr>
              <a:lnSpc>
                <a:spcPct val="115000"/>
              </a:lnSpc>
              <a:spcAft>
                <a:spcPts val="1000"/>
              </a:spcAft>
            </a:pPr>
            <a:r>
              <a:rPr lang="en-US" sz="1800" u="sng">
                <a:latin typeface="Cambria" panose="02040503050406030204" pitchFamily="18" charset="0"/>
                <a:ea typeface="Times New Roman" panose="02020603050405020304" pitchFamily="18" charset="0"/>
                <a:cs typeface="Times New Roman" panose="02020603050405020304" pitchFamily="18" charset="0"/>
              </a:rPr>
              <a:t>User can view his/her bookings and cancel booking on clicking “My Bookings”.</a:t>
            </a:r>
            <a:endParaRPr lang="en-IN" sz="1100" u="sng">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22" y="0"/>
            <a:ext cx="8412198" cy="4316095"/>
          </a:xfrm>
          <a:prstGeom prst="rect">
            <a:avLst/>
          </a:prstGeom>
        </p:spPr>
      </p:pic>
    </p:spTree>
    <p:extLst>
      <p:ext uri="{BB962C8B-B14F-4D97-AF65-F5344CB8AC3E}">
        <p14:creationId xmlns:p14="http://schemas.microsoft.com/office/powerpoint/2010/main" val="2800640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327563" y="250634"/>
            <a:ext cx="9576601" cy="4289539"/>
          </a:xfrm>
          <a:prstGeom prst="rect">
            <a:avLst/>
          </a:prstGeom>
        </p:spPr>
      </p:pic>
      <p:sp>
        <p:nvSpPr>
          <p:cNvPr id="3" name="Rectangle 2"/>
          <p:cNvSpPr/>
          <p:nvPr/>
        </p:nvSpPr>
        <p:spPr>
          <a:xfrm>
            <a:off x="2755540" y="4540174"/>
            <a:ext cx="3051028" cy="410882"/>
          </a:xfrm>
          <a:prstGeom prst="rect">
            <a:avLst/>
          </a:prstGeom>
        </p:spPr>
        <p:txBody>
          <a:bodyPr wrap="none">
            <a:spAutoFit/>
          </a:bodyPr>
          <a:lstStyle/>
          <a:p>
            <a:pPr>
              <a:lnSpc>
                <a:spcPct val="115000"/>
              </a:lnSpc>
              <a:spcAft>
                <a:spcPts val="1000"/>
              </a:spcAft>
            </a:pPr>
            <a:r>
              <a:rPr lang="en-US" sz="1800" u="sng">
                <a:latin typeface="Calibri" panose="020F0502020204030204" pitchFamily="34" charset="0"/>
                <a:ea typeface="Times New Roman" panose="02020603050405020304" pitchFamily="18" charset="0"/>
                <a:cs typeface="Calibri" panose="020F0502020204030204" pitchFamily="34" charset="0"/>
              </a:rPr>
              <a:t>Contact us and feedback page</a:t>
            </a:r>
            <a:r>
              <a:rPr lang="en-US" sz="1800">
                <a:latin typeface="Calibri" panose="020F0502020204030204" pitchFamily="34" charset="0"/>
                <a:ea typeface="Times New Roman" panose="02020603050405020304" pitchFamily="18" charset="0"/>
                <a:cs typeface="Calibri" panose="020F0502020204030204" pitchFamily="34" charset="0"/>
              </a:rPr>
              <a: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9807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176645" y="0"/>
            <a:ext cx="9760569" cy="4513892"/>
          </a:xfrm>
          <a:prstGeom prst="rect">
            <a:avLst/>
          </a:prstGeom>
        </p:spPr>
      </p:pic>
      <p:sp>
        <p:nvSpPr>
          <p:cNvPr id="3" name="Rectangle 2"/>
          <p:cNvSpPr/>
          <p:nvPr/>
        </p:nvSpPr>
        <p:spPr>
          <a:xfrm>
            <a:off x="706582" y="4513892"/>
            <a:ext cx="6899563" cy="392159"/>
          </a:xfrm>
          <a:prstGeom prst="rect">
            <a:avLst/>
          </a:prstGeom>
        </p:spPr>
        <p:txBody>
          <a:bodyPr wrap="square">
            <a:spAutoFit/>
          </a:bodyPr>
          <a:lstStyle/>
          <a:p>
            <a:pPr>
              <a:lnSpc>
                <a:spcPct val="115000"/>
              </a:lnSpc>
              <a:spcAft>
                <a:spcPts val="1000"/>
              </a:spcAft>
            </a:pPr>
            <a:r>
              <a:rPr lang="en-US" sz="1800" u="sng">
                <a:latin typeface="Calibri" panose="020F0502020204030204" pitchFamily="34" charset="0"/>
                <a:ea typeface="Times New Roman" panose="02020603050405020304" pitchFamily="18" charset="0"/>
                <a:cs typeface="Calibri" panose="020F0502020204030204" pitchFamily="34" charset="0"/>
              </a:rPr>
              <a:t>Provided services like comfortable seats,easy booking,affordable tickets.</a:t>
            </a:r>
            <a:endParaRPr lang="en-IN" sz="1100" u="sng">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8170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34624" y="4675256"/>
            <a:ext cx="2155205" cy="392159"/>
          </a:xfrm>
          <a:prstGeom prst="rect">
            <a:avLst/>
          </a:prstGeom>
        </p:spPr>
        <p:txBody>
          <a:bodyPr wrap="none">
            <a:spAutoFit/>
          </a:bodyPr>
          <a:lstStyle/>
          <a:p>
            <a:pPr>
              <a:lnSpc>
                <a:spcPct val="115000"/>
              </a:lnSpc>
              <a:spcAft>
                <a:spcPts val="1000"/>
              </a:spcAft>
            </a:pPr>
            <a:r>
              <a:rPr lang="en-US" sz="1800" u="sng">
                <a:latin typeface="Calibri" panose="020F0502020204030204" pitchFamily="34" charset="0"/>
                <a:ea typeface="Times New Roman" panose="02020603050405020304" pitchFamily="18" charset="0"/>
                <a:cs typeface="Calibri" panose="020F0502020204030204" pitchFamily="34" charset="0"/>
              </a:rPr>
              <a:t>Logout page for user.</a:t>
            </a:r>
            <a:endParaRPr lang="en-IN" sz="1100" u="sng">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21" y="15121"/>
            <a:ext cx="9617725" cy="4660135"/>
          </a:xfrm>
          <a:prstGeom prst="rect">
            <a:avLst/>
          </a:prstGeom>
        </p:spPr>
      </p:pic>
    </p:spTree>
    <p:extLst>
      <p:ext uri="{BB962C8B-B14F-4D97-AF65-F5344CB8AC3E}">
        <p14:creationId xmlns:p14="http://schemas.microsoft.com/office/powerpoint/2010/main" val="1090926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5965" y="270164"/>
            <a:ext cx="6442362" cy="4685578"/>
          </a:xfrm>
          <a:prstGeom prst="rect">
            <a:avLst/>
          </a:prstGeom>
        </p:spPr>
        <p:txBody>
          <a:bodyPr wrap="square">
            <a:spAutoFit/>
          </a:bodyPr>
          <a:lstStyle/>
          <a:p>
            <a:r>
              <a:rPr lang="en-US" sz="1800" dirty="0" smtClean="0">
                <a:latin typeface="Calibri" panose="020F0502020204030204" pitchFamily="34" charset="0"/>
                <a:ea typeface="Times New Roman" panose="02020603050405020304" pitchFamily="18" charset="0"/>
                <a:cs typeface="Times New Roman" panose="02020603050405020304" pitchFamily="18" charset="0"/>
              </a:rPr>
              <a:t>                          </a:t>
            </a:r>
            <a:r>
              <a:rPr lang="en-US" sz="2400" dirty="0" smtClean="0">
                <a:latin typeface="Calibri" panose="020F0502020204030204" pitchFamily="34" charset="0"/>
                <a:ea typeface="Times New Roman" panose="02020603050405020304" pitchFamily="18" charset="0"/>
                <a:cs typeface="Times New Roman" panose="02020603050405020304" pitchFamily="18" charset="0"/>
              </a:rPr>
              <a:t> </a:t>
            </a:r>
            <a:r>
              <a:rPr lang="en-US" sz="2400" u="sng" dirty="0" smtClean="0">
                <a:solidFill>
                  <a:schemeClr val="accent1">
                    <a:lumMod val="75000"/>
                  </a:schemeClr>
                </a:solidFill>
                <a:latin typeface="Algerian" panose="04020705040A02060702" pitchFamily="82" charset="0"/>
                <a:ea typeface="Times New Roman" panose="02020603050405020304" pitchFamily="18" charset="0"/>
                <a:cs typeface="Times New Roman" panose="02020603050405020304" pitchFamily="18" charset="0"/>
              </a:rPr>
              <a:t>INTRODUCTION</a:t>
            </a:r>
          </a:p>
          <a:p>
            <a:endParaRPr lang="en-US" sz="2400" dirty="0" smtClean="0">
              <a:solidFill>
                <a:schemeClr val="accent1">
                  <a:lumMod val="75000"/>
                </a:schemeClr>
              </a:solidFill>
              <a:latin typeface="Calibri" panose="020F0502020204030204" pitchFamily="34" charset="0"/>
              <a:ea typeface="Times New Roman" panose="02020603050405020304" pitchFamily="18" charset="0"/>
              <a:cs typeface="Times New Roman" panose="02020603050405020304" pitchFamily="18" charset="0"/>
            </a:endParaRPr>
          </a:p>
          <a:p>
            <a:r>
              <a:rPr lang="en-US" sz="1800" dirty="0" smtClean="0">
                <a:latin typeface="Calibri" panose="020F0502020204030204" pitchFamily="34" charset="0"/>
                <a:ea typeface="Times New Roman" panose="02020603050405020304" pitchFamily="18" charset="0"/>
                <a:cs typeface="Times New Roman" panose="02020603050405020304" pitchFamily="18" charset="0"/>
              </a:rPr>
              <a:t>This </a:t>
            </a:r>
            <a:r>
              <a:rPr lang="en-US" sz="1800" dirty="0">
                <a:latin typeface="Calibri" panose="020F0502020204030204" pitchFamily="34" charset="0"/>
                <a:ea typeface="Times New Roman" panose="02020603050405020304" pitchFamily="18" charset="0"/>
                <a:cs typeface="Times New Roman" panose="02020603050405020304" pitchFamily="18" charset="0"/>
              </a:rPr>
              <a:t>“Online Bus Ticket Booking System” project will provide an online bus ticket booking platform and thereby leverage the tedious manual ticket booking activity for a customer</a:t>
            </a:r>
            <a:r>
              <a:rPr lang="en-US" sz="1800" dirty="0" smtClean="0">
                <a:latin typeface="Calibri" panose="020F0502020204030204" pitchFamily="34" charset="0"/>
                <a:ea typeface="Times New Roman" panose="02020603050405020304" pitchFamily="18" charset="0"/>
                <a:cs typeface="Times New Roman" panose="02020603050405020304" pitchFamily="18" charset="0"/>
              </a:rPr>
              <a:t>. We </a:t>
            </a:r>
            <a:r>
              <a:rPr lang="en-US" sz="1800" dirty="0">
                <a:latin typeface="Calibri" panose="020F0502020204030204" pitchFamily="34" charset="0"/>
                <a:ea typeface="Times New Roman" panose="02020603050405020304" pitchFamily="18" charset="0"/>
                <a:cs typeface="Times New Roman" panose="02020603050405020304" pitchFamily="18" charset="0"/>
              </a:rPr>
              <a:t>can provide a feature that will allow the customer to get a ticket booked without much </a:t>
            </a:r>
            <a:r>
              <a:rPr lang="en-US" sz="1800" dirty="0" smtClean="0">
                <a:latin typeface="Calibri" panose="020F0502020204030204" pitchFamily="34" charset="0"/>
                <a:ea typeface="Times New Roman" panose="02020603050405020304" pitchFamily="18" charset="0"/>
                <a:cs typeface="Times New Roman" panose="02020603050405020304" pitchFamily="18" charset="0"/>
              </a:rPr>
              <a:t>hassle.</a:t>
            </a:r>
          </a:p>
          <a:p>
            <a:r>
              <a:rPr lang="en-US" sz="1800" dirty="0">
                <a:latin typeface="Calibri" panose="020F0502020204030204" pitchFamily="34" charset="0"/>
                <a:cs typeface="Times New Roman" panose="02020603050405020304" pitchFamily="18" charset="0"/>
              </a:rPr>
              <a:t> </a:t>
            </a:r>
            <a:r>
              <a:rPr lang="en-US" sz="1800" dirty="0" smtClean="0">
                <a:latin typeface="Calibri" panose="020F0502020204030204" pitchFamily="34" charset="0"/>
                <a:cs typeface="Times New Roman" panose="02020603050405020304" pitchFamily="18" charset="0"/>
              </a:rPr>
              <a:t>       </a:t>
            </a:r>
            <a:r>
              <a:rPr lang="en-GB" sz="1800" dirty="0">
                <a:latin typeface="Calibri" panose="020F0502020204030204" pitchFamily="34" charset="0"/>
                <a:cs typeface="Times New Roman" panose="02020603050405020304" pitchFamily="18" charset="0"/>
              </a:rPr>
              <a:t>We can eliminate the drawbacks by developing an online website which will allow customers to register themselves and then they can search for buses</a:t>
            </a:r>
            <a:r>
              <a:rPr lang="en-GB" sz="1800" dirty="0" smtClean="0">
                <a:latin typeface="Calibri" panose="020F0502020204030204" pitchFamily="34" charset="0"/>
                <a:cs typeface="Times New Roman" panose="02020603050405020304" pitchFamily="18" charset="0"/>
              </a:rPr>
              <a:t>, book </a:t>
            </a:r>
            <a:r>
              <a:rPr lang="en-GB" sz="1800" dirty="0">
                <a:latin typeface="Calibri" panose="020F0502020204030204" pitchFamily="34" charset="0"/>
                <a:cs typeface="Times New Roman" panose="02020603050405020304" pitchFamily="18" charset="0"/>
              </a:rPr>
              <a:t>tickets, cancel tickets and view bookings with feasibility. This actually is a welcome step for customers as they can  book tickets from anywhere and will also avoid wastage of time that was caused due to the drawbacks in the previous way of booking tickets manually</a:t>
            </a:r>
            <a:r>
              <a:rPr lang="en-GB" sz="1800" dirty="0" smtClean="0">
                <a:latin typeface="Calibri" panose="020F0502020204030204" pitchFamily="34" charset="0"/>
                <a:cs typeface="Times New Roman" panose="02020603050405020304" pitchFamily="18" charset="0"/>
              </a:rPr>
              <a:t>. Online </a:t>
            </a:r>
            <a:r>
              <a:rPr lang="en-GB" sz="1800" dirty="0">
                <a:latin typeface="Calibri" panose="020F0502020204030204" pitchFamily="34" charset="0"/>
                <a:cs typeface="Times New Roman" panose="02020603050405020304" pitchFamily="18" charset="0"/>
              </a:rPr>
              <a:t>system is type of time saving method.</a:t>
            </a:r>
          </a:p>
          <a:p>
            <a:endParaRPr lang="en-IN" dirty="0"/>
          </a:p>
        </p:txBody>
      </p:sp>
    </p:spTree>
    <p:extLst>
      <p:ext uri="{BB962C8B-B14F-4D97-AF65-F5344CB8AC3E}">
        <p14:creationId xmlns:p14="http://schemas.microsoft.com/office/powerpoint/2010/main" val="17965551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7479" y="207240"/>
            <a:ext cx="2686954" cy="424283"/>
          </a:xfrm>
          <a:prstGeom prst="rect">
            <a:avLst/>
          </a:prstGeom>
        </p:spPr>
        <p:txBody>
          <a:bodyPr wrap="none">
            <a:spAutoFit/>
          </a:bodyPr>
          <a:lstStyle/>
          <a:p>
            <a:pPr>
              <a:lnSpc>
                <a:spcPct val="115000"/>
              </a:lnSpc>
              <a:spcAft>
                <a:spcPts val="1000"/>
              </a:spcAft>
            </a:pPr>
            <a:r>
              <a:rPr lang="en-US" sz="2000" u="sng">
                <a:solidFill>
                  <a:schemeClr val="accent2"/>
                </a:solidFill>
                <a:latin typeface="Algerian" panose="04020705040A02060702" pitchFamily="82" charset="0"/>
                <a:ea typeface="Times New Roman" panose="02020603050405020304" pitchFamily="18" charset="0"/>
                <a:cs typeface="Times New Roman" panose="02020603050405020304" pitchFamily="18" charset="0"/>
              </a:rPr>
              <a:t>Admin side screens</a:t>
            </a:r>
            <a:endParaRPr lang="en-IN" sz="1100">
              <a:solidFill>
                <a:schemeClr val="accent2"/>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353290" y="666917"/>
            <a:ext cx="9352569" cy="4092119"/>
          </a:xfrm>
          <a:prstGeom prst="rect">
            <a:avLst/>
          </a:prstGeom>
        </p:spPr>
      </p:pic>
      <p:sp>
        <p:nvSpPr>
          <p:cNvPr id="4" name="Rectangle 3"/>
          <p:cNvSpPr/>
          <p:nvPr/>
        </p:nvSpPr>
        <p:spPr>
          <a:xfrm>
            <a:off x="3220870" y="4794430"/>
            <a:ext cx="2951642" cy="410882"/>
          </a:xfrm>
          <a:prstGeom prst="rect">
            <a:avLst/>
          </a:prstGeom>
        </p:spPr>
        <p:txBody>
          <a:bodyPr wrap="none">
            <a:spAutoFit/>
          </a:bodyPr>
          <a:lstStyle/>
          <a:p>
            <a:pPr>
              <a:lnSpc>
                <a:spcPct val="115000"/>
              </a:lnSpc>
              <a:spcAft>
                <a:spcPts val="1000"/>
              </a:spcAft>
            </a:pPr>
            <a:r>
              <a:rPr lang="en-US" sz="1800" u="sng">
                <a:latin typeface="Cambria" panose="02040503050406030204" pitchFamily="18" charset="0"/>
                <a:ea typeface="Times New Roman" panose="02020603050405020304" pitchFamily="18" charset="0"/>
                <a:cs typeface="Times New Roman" panose="02020603050405020304" pitchFamily="18" charset="0"/>
              </a:rPr>
              <a:t>Admin panel for admin side</a:t>
            </a:r>
            <a:r>
              <a:rPr lang="en-US" sz="1800">
                <a:latin typeface="Cambria" panose="02040503050406030204" pitchFamily="18" charset="0"/>
                <a:ea typeface="Times New Roman" panose="02020603050405020304" pitchFamily="18" charset="0"/>
                <a:cs typeface="Times New Roman" panose="02020603050405020304" pitchFamily="18" charset="0"/>
              </a:rPr>
              <a: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9357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205941" y="0"/>
            <a:ext cx="9599071" cy="4602519"/>
          </a:xfrm>
          <a:prstGeom prst="rect">
            <a:avLst/>
          </a:prstGeom>
        </p:spPr>
      </p:pic>
      <p:sp>
        <p:nvSpPr>
          <p:cNvPr id="3" name="Rectangle 2"/>
          <p:cNvSpPr/>
          <p:nvPr/>
        </p:nvSpPr>
        <p:spPr>
          <a:xfrm>
            <a:off x="2665243" y="4706428"/>
            <a:ext cx="3907032" cy="410882"/>
          </a:xfrm>
          <a:prstGeom prst="rect">
            <a:avLst/>
          </a:prstGeom>
        </p:spPr>
        <p:txBody>
          <a:bodyPr wrap="none">
            <a:spAutoFit/>
          </a:bodyPr>
          <a:lstStyle/>
          <a:p>
            <a:pPr>
              <a:lnSpc>
                <a:spcPct val="115000"/>
              </a:lnSpc>
              <a:spcAft>
                <a:spcPts val="1000"/>
              </a:spcAft>
            </a:pPr>
            <a:r>
              <a:rPr lang="en-US" sz="1800" u="sng">
                <a:latin typeface="Cambria" panose="02040503050406030204" pitchFamily="18" charset="0"/>
                <a:ea typeface="Times New Roman" panose="02020603050405020304" pitchFamily="18" charset="0"/>
                <a:cs typeface="Times New Roman" panose="02020603050405020304" pitchFamily="18" charset="0"/>
              </a:rPr>
              <a:t>Admin can view all users information.</a:t>
            </a:r>
            <a:endParaRPr lang="en-IN" sz="1100" u="sng">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16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178897" y="0"/>
            <a:ext cx="9515946" cy="4328186"/>
          </a:xfrm>
          <a:prstGeom prst="rect">
            <a:avLst/>
          </a:prstGeom>
        </p:spPr>
      </p:pic>
      <p:sp>
        <p:nvSpPr>
          <p:cNvPr id="3" name="Rectangle 2"/>
          <p:cNvSpPr/>
          <p:nvPr/>
        </p:nvSpPr>
        <p:spPr>
          <a:xfrm>
            <a:off x="2906185" y="4519392"/>
            <a:ext cx="2334101" cy="410882"/>
          </a:xfrm>
          <a:prstGeom prst="rect">
            <a:avLst/>
          </a:prstGeom>
        </p:spPr>
        <p:txBody>
          <a:bodyPr wrap="none">
            <a:spAutoFit/>
          </a:bodyPr>
          <a:lstStyle/>
          <a:p>
            <a:pPr>
              <a:lnSpc>
                <a:spcPct val="115000"/>
              </a:lnSpc>
              <a:spcAft>
                <a:spcPts val="1000"/>
              </a:spcAft>
              <a:tabLst>
                <a:tab pos="1282065" algn="l"/>
              </a:tabLst>
            </a:pPr>
            <a:r>
              <a:rPr lang="en-US" sz="1800" u="sng">
                <a:latin typeface="Cambria" panose="02040503050406030204" pitchFamily="18" charset="0"/>
                <a:ea typeface="Times New Roman" panose="02020603050405020304" pitchFamily="18" charset="0"/>
                <a:cs typeface="Times New Roman" panose="02020603050405020304" pitchFamily="18" charset="0"/>
              </a:rPr>
              <a:t>Admin can add buses</a:t>
            </a:r>
            <a:r>
              <a:rPr lang="en-US" sz="1600">
                <a:latin typeface="Arial Rounded MT Bold" panose="020F0704030504030204" pitchFamily="34" charset="0"/>
                <a:ea typeface="Times New Roman" panose="02020603050405020304" pitchFamily="18" charset="0"/>
                <a:cs typeface="Times New Roman" panose="02020603050405020304" pitchFamily="18" charset="0"/>
              </a:rPr>
              <a: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6275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137960" y="0"/>
            <a:ext cx="9634001" cy="4508034"/>
          </a:xfrm>
          <a:prstGeom prst="rect">
            <a:avLst/>
          </a:prstGeom>
        </p:spPr>
      </p:pic>
      <p:sp>
        <p:nvSpPr>
          <p:cNvPr id="3" name="Rectangle 2"/>
          <p:cNvSpPr/>
          <p:nvPr/>
        </p:nvSpPr>
        <p:spPr>
          <a:xfrm>
            <a:off x="3138870" y="4581738"/>
            <a:ext cx="2014206" cy="392159"/>
          </a:xfrm>
          <a:prstGeom prst="rect">
            <a:avLst/>
          </a:prstGeom>
        </p:spPr>
        <p:txBody>
          <a:bodyPr wrap="none">
            <a:spAutoFit/>
          </a:bodyPr>
          <a:lstStyle/>
          <a:p>
            <a:pPr>
              <a:lnSpc>
                <a:spcPct val="115000"/>
              </a:lnSpc>
              <a:spcAft>
                <a:spcPts val="1000"/>
              </a:spcAft>
            </a:pPr>
            <a:r>
              <a:rPr lang="en-US" sz="1800" u="sng">
                <a:latin typeface="Calibri" panose="020F0502020204030204" pitchFamily="34" charset="0"/>
                <a:ea typeface="Times New Roman" panose="02020603050405020304" pitchFamily="18" charset="0"/>
                <a:cs typeface="Times New Roman" panose="02020603050405020304" pitchFamily="18" charset="0"/>
              </a:rPr>
              <a:t>Admin can add city.</a:t>
            </a:r>
            <a:endParaRPr lang="en-IN" sz="1100" u="sng">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9037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143593" y="0"/>
            <a:ext cx="9760570" cy="4477830"/>
          </a:xfrm>
          <a:prstGeom prst="rect">
            <a:avLst/>
          </a:prstGeom>
        </p:spPr>
      </p:pic>
      <p:sp>
        <p:nvSpPr>
          <p:cNvPr id="3" name="Rectangle 2"/>
          <p:cNvSpPr/>
          <p:nvPr/>
        </p:nvSpPr>
        <p:spPr>
          <a:xfrm>
            <a:off x="2129371" y="4602520"/>
            <a:ext cx="4469622" cy="410882"/>
          </a:xfrm>
          <a:prstGeom prst="rect">
            <a:avLst/>
          </a:prstGeom>
        </p:spPr>
        <p:txBody>
          <a:bodyPr wrap="none">
            <a:spAutoFit/>
          </a:bodyPr>
          <a:lstStyle/>
          <a:p>
            <a:pPr>
              <a:lnSpc>
                <a:spcPct val="115000"/>
              </a:lnSpc>
              <a:spcAft>
                <a:spcPts val="1000"/>
              </a:spcAft>
            </a:pPr>
            <a:r>
              <a:rPr lang="en-US" sz="1800" u="sng">
                <a:latin typeface="Calibri" panose="020F0502020204030204" pitchFamily="34" charset="0"/>
                <a:ea typeface="Times New Roman" panose="02020603050405020304" pitchFamily="18" charset="0"/>
                <a:cs typeface="Times New Roman" panose="02020603050405020304" pitchFamily="18" charset="0"/>
              </a:rPr>
              <a:t>Admin can view booking details of customers</a:t>
            </a:r>
            <a:r>
              <a:rPr lang="en-US" sz="1800">
                <a:latin typeface="Calibri" panose="020F0502020204030204" pitchFamily="34" charset="0"/>
                <a:ea typeface="Times New Roman" panose="02020603050405020304" pitchFamily="18" charset="0"/>
                <a:cs typeface="Times New Roman" panose="02020603050405020304" pitchFamily="18" charset="0"/>
              </a:rPr>
              <a: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3945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110544" y="0"/>
            <a:ext cx="9760569" cy="4617414"/>
          </a:xfrm>
          <a:prstGeom prst="rect">
            <a:avLst/>
          </a:prstGeom>
        </p:spPr>
      </p:pic>
      <p:sp>
        <p:nvSpPr>
          <p:cNvPr id="3" name="Rectangle 2"/>
          <p:cNvSpPr/>
          <p:nvPr/>
        </p:nvSpPr>
        <p:spPr>
          <a:xfrm>
            <a:off x="1719695" y="4721323"/>
            <a:ext cx="5704608" cy="392159"/>
          </a:xfrm>
          <a:prstGeom prst="rect">
            <a:avLst/>
          </a:prstGeom>
        </p:spPr>
        <p:txBody>
          <a:bodyPr wrap="square">
            <a:spAutoFit/>
          </a:bodyPr>
          <a:lstStyle/>
          <a:p>
            <a:pPr>
              <a:lnSpc>
                <a:spcPct val="115000"/>
              </a:lnSpc>
              <a:spcAft>
                <a:spcPts val="1000"/>
              </a:spcAft>
            </a:pPr>
            <a:r>
              <a:rPr lang="en-US" sz="1800" u="sng">
                <a:latin typeface="Calibri" panose="020F0502020204030204" pitchFamily="34" charset="0"/>
                <a:ea typeface="Times New Roman" panose="02020603050405020304" pitchFamily="18" charset="0"/>
                <a:cs typeface="Times New Roman" panose="02020603050405020304" pitchFamily="18" charset="0"/>
              </a:rPr>
              <a:t>Admin can view feedbacks/comments from customers.</a:t>
            </a:r>
            <a:endParaRPr lang="en-IN" sz="1100" u="sng">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8704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4727" y="430792"/>
            <a:ext cx="6089073" cy="4452501"/>
          </a:xfrm>
          <a:prstGeom prst="rect">
            <a:avLst/>
          </a:prstGeom>
        </p:spPr>
        <p:txBody>
          <a:bodyPr wrap="square">
            <a:spAutoFit/>
          </a:bodyPr>
          <a:lstStyle/>
          <a:p>
            <a:pPr>
              <a:lnSpc>
                <a:spcPct val="115000"/>
              </a:lnSpc>
              <a:spcAft>
                <a:spcPts val="1000"/>
              </a:spcAft>
              <a:tabLst>
                <a:tab pos="2971800" algn="ctr"/>
              </a:tabLst>
            </a:pPr>
            <a:r>
              <a:rPr lang="en-US" sz="2000" u="sng">
                <a:solidFill>
                  <a:schemeClr val="accent2">
                    <a:lumMod val="75000"/>
                  </a:schemeClr>
                </a:solidFill>
                <a:latin typeface="Algerian" panose="04020705040A02060702" pitchFamily="82" charset="0"/>
                <a:ea typeface="Times New Roman" panose="02020603050405020304" pitchFamily="18" charset="0"/>
                <a:cs typeface="Castellar" panose="020A0402060406010301" pitchFamily="18" charset="0"/>
              </a:rPr>
              <a:t>CONCLUSION:</a:t>
            </a:r>
            <a:r>
              <a:rPr lang="en-US" sz="2000">
                <a:solidFill>
                  <a:srgbClr val="FF0000"/>
                </a:solidFill>
                <a:latin typeface="Algerian" panose="04020705040A02060702" pitchFamily="82" charset="0"/>
                <a:ea typeface="Times New Roman" panose="02020603050405020304" pitchFamily="18" charset="0"/>
                <a:cs typeface="Castellar" panose="020A0402060406010301" pitchFamily="18" charset="0"/>
              </a:rPr>
              <a:t>        </a:t>
            </a:r>
            <a:endParaRPr lang="en-IN" sz="110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200000"/>
              </a:lnSpc>
              <a:spcBef>
                <a:spcPts val="0"/>
              </a:spcBef>
              <a:spcAft>
                <a:spcPts val="0"/>
              </a:spcAft>
              <a:buFont typeface="Wingdings" panose="05000000000000000000" pitchFamily="2" charset="2"/>
              <a:buChar char="Ø"/>
              <a:tabLst>
                <a:tab pos="857250" algn="l"/>
              </a:tabLst>
            </a:pPr>
            <a:r>
              <a:rPr lang="en-US" sz="1800">
                <a:latin typeface="Times New Roman" panose="02020603050405020304" pitchFamily="18" charset="0"/>
                <a:ea typeface="Calibri" panose="020F0502020204030204" pitchFamily="34" charset="0"/>
                <a:cs typeface="Times New Roman" panose="02020603050405020304" pitchFamily="18" charset="0"/>
              </a:rPr>
              <a:t>Human errors are reduced and time is saved.</a:t>
            </a:r>
            <a:endParaRPr lang="en-IN" sz="11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Font typeface="Wingdings" panose="05000000000000000000" pitchFamily="2" charset="2"/>
              <a:buChar char="Ø"/>
              <a:tabLst>
                <a:tab pos="857250" algn="l"/>
              </a:tabLst>
            </a:pPr>
            <a:r>
              <a:rPr lang="en-US" sz="1800">
                <a:latin typeface="Times New Roman" panose="02020603050405020304" pitchFamily="18" charset="0"/>
                <a:ea typeface="Calibri" panose="020F0502020204030204" pitchFamily="34" charset="0"/>
                <a:cs typeface="Times New Roman" panose="02020603050405020304" pitchFamily="18" charset="0"/>
              </a:rPr>
              <a:t>Data storage is done efficiently.</a:t>
            </a:r>
            <a:endParaRPr lang="en-IN" sz="11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Font typeface="Wingdings" panose="05000000000000000000" pitchFamily="2" charset="2"/>
              <a:buChar char="Ø"/>
              <a:tabLst>
                <a:tab pos="857250" algn="l"/>
              </a:tabLst>
            </a:pPr>
            <a:r>
              <a:rPr lang="en-US" sz="1800">
                <a:latin typeface="Times New Roman" panose="02020603050405020304" pitchFamily="18" charset="0"/>
                <a:ea typeface="Calibri" panose="020F0502020204030204" pitchFamily="34" charset="0"/>
                <a:cs typeface="Times New Roman" panose="02020603050405020304" pitchFamily="18" charset="0"/>
              </a:rPr>
              <a:t>Searching a particular </a:t>
            </a:r>
            <a:r>
              <a:rPr lang="en-US" sz="1800" smtClean="0">
                <a:latin typeface="Times New Roman" panose="02020603050405020304" pitchFamily="18" charset="0"/>
                <a:ea typeface="Calibri" panose="020F0502020204030204" pitchFamily="34" charset="0"/>
                <a:cs typeface="Times New Roman" panose="02020603050405020304" pitchFamily="18" charset="0"/>
              </a:rPr>
              <a:t>bus </a:t>
            </a:r>
            <a:r>
              <a:rPr lang="en-US" sz="1800">
                <a:latin typeface="Times New Roman" panose="02020603050405020304" pitchFamily="18" charset="0"/>
                <a:ea typeface="Calibri" panose="020F0502020204030204" pitchFamily="34" charset="0"/>
                <a:cs typeface="Times New Roman" panose="02020603050405020304" pitchFamily="18" charset="0"/>
              </a:rPr>
              <a:t>was tedious because it involved searching </a:t>
            </a:r>
            <a:r>
              <a:rPr lang="en-US" sz="1800" smtClean="0">
                <a:latin typeface="Times New Roman" panose="02020603050405020304" pitchFamily="18" charset="0"/>
                <a:ea typeface="Calibri" panose="020F0502020204030204" pitchFamily="34" charset="0"/>
                <a:cs typeface="Times New Roman" panose="02020603050405020304" pitchFamily="18" charset="0"/>
              </a:rPr>
              <a:t>through over all bus schedule </a:t>
            </a:r>
            <a:r>
              <a:rPr lang="en-US" sz="1800">
                <a:latin typeface="Times New Roman" panose="02020603050405020304" pitchFamily="18" charset="0"/>
                <a:ea typeface="Calibri" panose="020F0502020204030204" pitchFamily="34" charset="0"/>
                <a:cs typeface="Times New Roman" panose="02020603050405020304" pitchFamily="18" charset="0"/>
              </a:rPr>
              <a:t>which required more time.</a:t>
            </a:r>
            <a:endParaRPr lang="en-IN" sz="11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Font typeface="Wingdings" panose="05000000000000000000" pitchFamily="2" charset="2"/>
              <a:buChar char="Ø"/>
              <a:tabLst>
                <a:tab pos="857250" algn="l"/>
              </a:tabLst>
            </a:pPr>
            <a:r>
              <a:rPr lang="en-US" sz="1800">
                <a:latin typeface="Times New Roman" panose="02020603050405020304" pitchFamily="18" charset="0"/>
                <a:ea typeface="Calibri" panose="020F0502020204030204" pitchFamily="34" charset="0"/>
                <a:cs typeface="Times New Roman" panose="02020603050405020304" pitchFamily="18" charset="0"/>
              </a:rPr>
              <a:t>The cost for maintenance is eliminated.</a:t>
            </a:r>
            <a:endParaRPr lang="en-IN" sz="110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200000"/>
              </a:lnSpc>
              <a:spcBef>
                <a:spcPts val="0"/>
              </a:spcBef>
              <a:spcAft>
                <a:spcPts val="1000"/>
              </a:spcAft>
              <a:buFont typeface="Wingdings" panose="05000000000000000000" pitchFamily="2" charset="2"/>
              <a:buChar char="Ø"/>
              <a:tabLst>
                <a:tab pos="857250" algn="l"/>
              </a:tabLst>
            </a:pPr>
            <a:r>
              <a:rPr lang="en-US" sz="1800">
                <a:latin typeface="Times New Roman" panose="02020603050405020304" pitchFamily="18" charset="0"/>
                <a:ea typeface="Calibri" panose="020F0502020204030204" pitchFamily="34" charset="0"/>
                <a:cs typeface="Times New Roman" panose="02020603050405020304" pitchFamily="18" charset="0"/>
              </a:rPr>
              <a:t>Proposed system is  user friendly.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6440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2983" y="425368"/>
            <a:ext cx="3631122" cy="369332"/>
          </a:xfrm>
          <a:prstGeom prst="rect">
            <a:avLst/>
          </a:prstGeom>
        </p:spPr>
        <p:txBody>
          <a:bodyPr wrap="none">
            <a:spAutoFit/>
          </a:bodyPr>
          <a:lstStyle/>
          <a:p>
            <a:r>
              <a:rPr lang="en-US" sz="1800" u="sng" smtClean="0">
                <a:solidFill>
                  <a:schemeClr val="accent2">
                    <a:lumMod val="75000"/>
                  </a:schemeClr>
                </a:solidFill>
                <a:latin typeface="Algerian" panose="04020705040A02060702" pitchFamily="82" charset="0"/>
              </a:rPr>
              <a:t>BENEFITS OF PROPOSED SYSTEM</a:t>
            </a:r>
            <a:endParaRPr lang="en-IN" u="sng">
              <a:solidFill>
                <a:schemeClr val="accent2">
                  <a:lumMod val="75000"/>
                </a:schemeClr>
              </a:solidFill>
            </a:endParaRPr>
          </a:p>
        </p:txBody>
      </p:sp>
      <p:sp>
        <p:nvSpPr>
          <p:cNvPr id="5" name="Rectangle 4"/>
          <p:cNvSpPr/>
          <p:nvPr/>
        </p:nvSpPr>
        <p:spPr>
          <a:xfrm>
            <a:off x="831273" y="863359"/>
            <a:ext cx="7720445" cy="4280659"/>
          </a:xfrm>
          <a:prstGeom prst="rect">
            <a:avLst/>
          </a:prstGeom>
        </p:spPr>
        <p:txBody>
          <a:bodyPr wrap="square">
            <a:spAutoFit/>
          </a:bodyPr>
          <a:lstStyle/>
          <a:p>
            <a:pPr marL="342900" marR="0" lvl="0" indent="-342900">
              <a:lnSpc>
                <a:spcPct val="150000"/>
              </a:lnSpc>
              <a:spcBef>
                <a:spcPts val="500"/>
              </a:spcBef>
              <a:spcAft>
                <a:spcPts val="0"/>
              </a:spcAft>
              <a:buFont typeface="Wingdings" panose="05000000000000000000" pitchFamily="2" charset="2"/>
              <a:buChar char="Ø"/>
            </a:pPr>
            <a:r>
              <a:rPr lang="en-US" sz="1800">
                <a:latin typeface="Times New Roman" panose="02020603050405020304" pitchFamily="18" charset="0"/>
                <a:ea typeface="Calibri" panose="020F0502020204030204" pitchFamily="34" charset="0"/>
                <a:cs typeface="Times New Roman" panose="02020603050405020304" pitchFamily="18" charset="0"/>
              </a:rPr>
              <a:t>It is fast, efficient and reliable.</a:t>
            </a:r>
            <a:endParaRPr lang="en-IN" sz="11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500"/>
              </a:spcBef>
              <a:spcAft>
                <a:spcPts val="0"/>
              </a:spcAft>
              <a:buFont typeface="Wingdings" panose="05000000000000000000" pitchFamily="2" charset="2"/>
              <a:buChar char="Ø"/>
            </a:pPr>
            <a:r>
              <a:rPr lang="en-US" sz="1800">
                <a:latin typeface="Times New Roman" panose="02020603050405020304" pitchFamily="18" charset="0"/>
                <a:ea typeface="Calibri" panose="020F0502020204030204" pitchFamily="34" charset="0"/>
                <a:cs typeface="Times New Roman" panose="02020603050405020304" pitchFamily="18" charset="0"/>
              </a:rPr>
              <a:t>Online process is stress free and simple as booking is done within few minutes.</a:t>
            </a:r>
            <a:endParaRPr lang="en-IN" sz="11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500"/>
              </a:spcBef>
              <a:spcAft>
                <a:spcPts val="0"/>
              </a:spcAft>
              <a:buFont typeface="Wingdings" panose="05000000000000000000" pitchFamily="2" charset="2"/>
              <a:buChar char="Ø"/>
            </a:pPr>
            <a:r>
              <a:rPr lang="en-US" sz="1800">
                <a:latin typeface="Times New Roman" panose="02020603050405020304" pitchFamily="18" charset="0"/>
                <a:ea typeface="Calibri" panose="020F0502020204030204" pitchFamily="34" charset="0"/>
                <a:cs typeface="Times New Roman" panose="02020603050405020304" pitchFamily="18" charset="0"/>
              </a:rPr>
              <a:t>Avoids data redundancy and inconsistency.</a:t>
            </a:r>
            <a:endParaRPr lang="en-IN" sz="11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500"/>
              </a:spcBef>
              <a:spcAft>
                <a:spcPts val="0"/>
              </a:spcAft>
              <a:buFont typeface="Wingdings" panose="05000000000000000000" pitchFamily="2" charset="2"/>
              <a:buChar char="Ø"/>
            </a:pPr>
            <a:r>
              <a:rPr lang="en-US" sz="1800">
                <a:latin typeface="Times New Roman" panose="02020603050405020304" pitchFamily="18" charset="0"/>
                <a:ea typeface="Calibri" panose="020F0502020204030204" pitchFamily="34" charset="0"/>
                <a:cs typeface="Times New Roman" panose="02020603050405020304" pitchFamily="18" charset="0"/>
              </a:rPr>
              <a:t>Very user friendly.</a:t>
            </a:r>
            <a:endParaRPr lang="en-IN" sz="11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500"/>
              </a:spcBef>
              <a:spcAft>
                <a:spcPts val="0"/>
              </a:spcAft>
              <a:buFont typeface="Wingdings" panose="05000000000000000000" pitchFamily="2" charset="2"/>
              <a:buChar char="Ø"/>
            </a:pPr>
            <a:r>
              <a:rPr lang="en-US" sz="1800">
                <a:latin typeface="Times New Roman" panose="02020603050405020304" pitchFamily="18" charset="0"/>
                <a:ea typeface="Calibri" panose="020F0502020204030204" pitchFamily="34" charset="0"/>
                <a:cs typeface="Times New Roman" panose="02020603050405020304" pitchFamily="18" charset="0"/>
              </a:rPr>
              <a:t>Easy accessibility of data.</a:t>
            </a:r>
            <a:endParaRPr lang="en-IN" sz="11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500"/>
              </a:spcBef>
              <a:spcAft>
                <a:spcPts val="0"/>
              </a:spcAft>
              <a:buFont typeface="Wingdings" panose="05000000000000000000" pitchFamily="2" charset="2"/>
              <a:buChar char="Ø"/>
            </a:pPr>
            <a:r>
              <a:rPr lang="en-US" sz="1800">
                <a:latin typeface="Times New Roman" panose="02020603050405020304" pitchFamily="18" charset="0"/>
                <a:ea typeface="Calibri" panose="020F0502020204030204" pitchFamily="34" charset="0"/>
                <a:cs typeface="Times New Roman" panose="02020603050405020304" pitchFamily="18" charset="0"/>
              </a:rPr>
              <a:t>Number of personal required is considerably less.</a:t>
            </a:r>
            <a:endParaRPr lang="en-IN" sz="11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500"/>
              </a:spcBef>
              <a:spcAft>
                <a:spcPts val="0"/>
              </a:spcAft>
              <a:buFont typeface="Wingdings" panose="05000000000000000000" pitchFamily="2" charset="2"/>
              <a:buChar char="Ø"/>
            </a:pPr>
            <a:r>
              <a:rPr lang="en-US" sz="1800">
                <a:latin typeface="Times New Roman" panose="02020603050405020304" pitchFamily="18" charset="0"/>
                <a:ea typeface="Calibri" panose="020F0502020204030204" pitchFamily="34" charset="0"/>
                <a:cs typeface="Times New Roman" panose="02020603050405020304" pitchFamily="18" charset="0"/>
              </a:rPr>
              <a:t>Provides more security and integrity to data.</a:t>
            </a:r>
            <a:endParaRPr lang="en-IN" sz="11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500"/>
              </a:spcBef>
              <a:spcAft>
                <a:spcPts val="0"/>
              </a:spcAft>
              <a:buFont typeface="Wingdings" panose="05000000000000000000" pitchFamily="2" charset="2"/>
              <a:buChar char="Ø"/>
            </a:pPr>
            <a:r>
              <a:rPr lang="en-US" sz="1800">
                <a:latin typeface="Times New Roman" panose="02020603050405020304" pitchFamily="18" charset="0"/>
                <a:ea typeface="Calibri" panose="020F0502020204030204" pitchFamily="34" charset="0"/>
                <a:cs typeface="Times New Roman" panose="02020603050405020304" pitchFamily="18" charset="0"/>
              </a:rPr>
              <a:t>Open  24/7 for reservation.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49585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7759" y="590205"/>
            <a:ext cx="7169727" cy="4184735"/>
          </a:xfrm>
          <a:prstGeom prst="rect">
            <a:avLst/>
          </a:prstGeom>
        </p:spPr>
        <p:txBody>
          <a:bodyPr wrap="square">
            <a:spAutoFit/>
          </a:bodyPr>
          <a:lstStyle/>
          <a:p>
            <a:pPr marR="0" lvl="0">
              <a:lnSpc>
                <a:spcPct val="150000"/>
              </a:lnSpc>
              <a:spcBef>
                <a:spcPts val="500"/>
              </a:spcBef>
              <a:spcAft>
                <a:spcPts val="0"/>
              </a:spcAft>
              <a:tabLst>
                <a:tab pos="1504950" algn="l"/>
              </a:tabLst>
            </a:pPr>
            <a:endParaRPr lang="en-US" sz="1800" u="sng" smtClean="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2" tooltip="https://www.w3schools.com"/>
            </a:endParaRPr>
          </a:p>
          <a:p>
            <a:pPr marL="285750" marR="0" lvl="0" indent="-285750">
              <a:lnSpc>
                <a:spcPct val="150000"/>
              </a:lnSpc>
              <a:spcBef>
                <a:spcPts val="500"/>
              </a:spcBef>
              <a:spcAft>
                <a:spcPts val="0"/>
              </a:spcAft>
              <a:buFont typeface="Wingdings" panose="05000000000000000000" pitchFamily="2" charset="2"/>
              <a:buChar char="q"/>
              <a:tabLst>
                <a:tab pos="1504950" algn="l"/>
              </a:tabLst>
            </a:pPr>
            <a:r>
              <a:rPr lang="en-US" sz="1600" u="sng" smtClean="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2" tooltip="https://www.w3schools.com"/>
              </a:rPr>
              <a:t>https</a:t>
            </a:r>
            <a:r>
              <a:rPr lang="en-US" sz="1600" u="sng">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2" tooltip="https://www.w3schools.com"/>
              </a:rPr>
              <a:t>://www.w3schools.com</a:t>
            </a:r>
            <a:endParaRPr lang="en-IN" sz="16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500"/>
              </a:spcBef>
              <a:spcAft>
                <a:spcPts val="0"/>
              </a:spcAft>
              <a:buFont typeface="Wingdings" panose="05000000000000000000" pitchFamily="2" charset="2"/>
              <a:buChar char="q"/>
              <a:tabLst>
                <a:tab pos="1504950" algn="l"/>
              </a:tabLst>
            </a:pPr>
            <a:r>
              <a:rPr lang="en-US" sz="1600" u="sng">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3" tooltip="https://www.abhibus.com"/>
              </a:rPr>
              <a:t>https://</a:t>
            </a:r>
            <a:r>
              <a:rPr lang="en-US" sz="1600" u="sng" smtClean="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3" tooltip="https://www.abhibus.com"/>
              </a:rPr>
              <a:t>www.abhibus.com</a:t>
            </a:r>
            <a:endParaRPr lang="en-IN" sz="16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500"/>
              </a:spcBef>
              <a:spcAft>
                <a:spcPts val="0"/>
              </a:spcAft>
              <a:buFont typeface="Wingdings" panose="05000000000000000000" pitchFamily="2" charset="2"/>
              <a:buChar char="q"/>
              <a:tabLst>
                <a:tab pos="1504950" algn="l"/>
              </a:tabLst>
            </a:pPr>
            <a:r>
              <a:rPr lang="en-US" sz="1600" u="sng">
                <a:solidFill>
                  <a:srgbClr val="0000FF"/>
                </a:solidFill>
                <a:latin typeface="Cambria" panose="02040503050406030204" pitchFamily="18" charset="0"/>
                <a:ea typeface="Batang"/>
                <a:cs typeface="Calibri" panose="020F0502020204030204" pitchFamily="34" charset="0"/>
                <a:hlinkClick r:id="rId4"/>
              </a:rPr>
              <a:t>www.Redbus.com</a:t>
            </a:r>
            <a:endParaRPr lang="en-IN" sz="16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500"/>
              </a:spcBef>
              <a:spcAft>
                <a:spcPts val="0"/>
              </a:spcAft>
              <a:buFont typeface="Wingdings" panose="05000000000000000000" pitchFamily="2" charset="2"/>
              <a:buChar char="q"/>
              <a:tabLst>
                <a:tab pos="1504950" algn="l"/>
              </a:tabLst>
            </a:pPr>
            <a:r>
              <a:rPr lang="en-US" sz="1600" u="sng">
                <a:solidFill>
                  <a:srgbClr val="0000FF"/>
                </a:solidFill>
                <a:latin typeface="Cambria" panose="02040503050406030204" pitchFamily="18" charset="0"/>
                <a:ea typeface="Batang"/>
                <a:cs typeface="Calibri" panose="020F0502020204030204" pitchFamily="34" charset="0"/>
                <a:hlinkClick r:id="rId5"/>
              </a:rPr>
              <a:t>www.yatra.com</a:t>
            </a:r>
            <a:endParaRPr lang="en-IN" sz="16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500"/>
              </a:spcBef>
              <a:spcAft>
                <a:spcPts val="0"/>
              </a:spcAft>
              <a:buFont typeface="Wingdings" panose="05000000000000000000" pitchFamily="2" charset="2"/>
              <a:buChar char="q"/>
              <a:tabLst>
                <a:tab pos="1504950" algn="l"/>
              </a:tabLst>
            </a:pPr>
            <a:r>
              <a:rPr lang="en-US" sz="1600" u="sng">
                <a:solidFill>
                  <a:srgbClr val="0000FF"/>
                </a:solidFill>
                <a:latin typeface="Cambria" panose="02040503050406030204" pitchFamily="18" charset="0"/>
                <a:ea typeface="Batang"/>
                <a:cs typeface="Calibri" panose="020F0502020204030204" pitchFamily="34" charset="0"/>
                <a:hlinkClick r:id="rId6"/>
              </a:rPr>
              <a:t>www.scribd.com</a:t>
            </a:r>
            <a:endParaRPr lang="en-IN" sz="16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1200"/>
              </a:spcBef>
              <a:spcAft>
                <a:spcPts val="0"/>
              </a:spcAft>
              <a:buFont typeface="Wingdings" panose="05000000000000000000" pitchFamily="2" charset="2"/>
              <a:buChar char="q"/>
            </a:pPr>
            <a:r>
              <a:rPr lang="en-US" sz="1800">
                <a:latin typeface="Times New Roman" panose="02020603050405020304" pitchFamily="18" charset="0"/>
                <a:ea typeface="Calibri" panose="020F0502020204030204" pitchFamily="34" charset="0"/>
                <a:cs typeface="Times New Roman" panose="02020603050405020304" pitchFamily="18" charset="0"/>
              </a:rPr>
              <a:t>PHP &amp; MySQL, VIKRAM VASWANI, Kindle                                  </a:t>
            </a:r>
            <a:endParaRPr lang="en-IN" sz="110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Bef>
                <a:spcPts val="1200"/>
              </a:spcBef>
            </a:pPr>
            <a:r>
              <a:rPr lang="en-US" sz="1800">
                <a:latin typeface="Times New Roman" panose="02020603050405020304" pitchFamily="18" charset="0"/>
                <a:ea typeface="Times New Roman" panose="02020603050405020304" pitchFamily="18" charset="0"/>
                <a:cs typeface="Times New Roman" panose="02020603050405020304" pitchFamily="18" charset="0"/>
              </a:rPr>
              <a:t>                     Edition.</a:t>
            </a:r>
            <a:endParaRPr lang="en-IN" sz="110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1200"/>
              </a:spcBef>
              <a:spcAft>
                <a:spcPts val="0"/>
              </a:spcAft>
              <a:buFont typeface="Wingdings" panose="05000000000000000000" pitchFamily="2" charset="2"/>
              <a:buChar char="q"/>
            </a:pPr>
            <a:r>
              <a:rPr lang="en-US" sz="1800">
                <a:latin typeface="Times New Roman" panose="02020603050405020304" pitchFamily="18" charset="0"/>
                <a:ea typeface="Calibri" panose="020F0502020204030204" pitchFamily="34" charset="0"/>
                <a:cs typeface="Times New Roman" panose="02020603050405020304" pitchFamily="18" charset="0"/>
              </a:rPr>
              <a:t>HTML, CSS, JavaScript &amp; jQuery, OMAR FARUQ,   Kindle Edition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p:cNvSpPr txBox="1"/>
          <p:nvPr/>
        </p:nvSpPr>
        <p:spPr>
          <a:xfrm>
            <a:off x="2853368" y="359373"/>
            <a:ext cx="2666082" cy="461665"/>
          </a:xfrm>
          <a:prstGeom prst="rect">
            <a:avLst/>
          </a:prstGeom>
          <a:noFill/>
        </p:spPr>
        <p:txBody>
          <a:bodyPr wrap="square" rtlCol="0">
            <a:spAutoFit/>
          </a:bodyPr>
          <a:lstStyle/>
          <a:p>
            <a:r>
              <a:rPr lang="en-IN" sz="2400" u="sng" smtClean="0">
                <a:solidFill>
                  <a:schemeClr val="accent2">
                    <a:lumMod val="75000"/>
                  </a:schemeClr>
                </a:solidFill>
                <a:latin typeface="Algerian" panose="04020705040A02060702" pitchFamily="82" charset="0"/>
              </a:rPr>
              <a:t>BIBLIOGRAPHY</a:t>
            </a:r>
            <a:endParaRPr lang="en-IN" sz="2400" u="sng">
              <a:solidFill>
                <a:schemeClr val="accent2">
                  <a:lumMod val="75000"/>
                </a:schemeClr>
              </a:solidFill>
              <a:latin typeface="Algerian" panose="04020705040A02060702" pitchFamily="82" charset="0"/>
            </a:endParaRPr>
          </a:p>
        </p:txBody>
      </p:sp>
    </p:spTree>
    <p:extLst>
      <p:ext uri="{BB962C8B-B14F-4D97-AF65-F5344CB8AC3E}">
        <p14:creationId xmlns:p14="http://schemas.microsoft.com/office/powerpoint/2010/main" val="516439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352665" y="231353"/>
            <a:ext cx="7479290" cy="4660135"/>
          </a:xfrm>
          <a:prstGeom prst="rect">
            <a:avLst/>
          </a:prstGeom>
          <a:ln>
            <a:noFill/>
          </a:ln>
          <a:effectLst>
            <a:softEdge rad="112500"/>
          </a:effectLst>
        </p:spPr>
      </p:pic>
    </p:spTree>
    <p:extLst>
      <p:ext uri="{BB962C8B-B14F-4D97-AF65-F5344CB8AC3E}">
        <p14:creationId xmlns:p14="http://schemas.microsoft.com/office/powerpoint/2010/main" val="1930677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93566509"/>
              </p:ext>
            </p:extLst>
          </p:nvPr>
        </p:nvGraphicFramePr>
        <p:xfrm>
          <a:off x="727364" y="472581"/>
          <a:ext cx="5808517" cy="4625284"/>
        </p:xfrm>
        <a:graphic>
          <a:graphicData uri="http://schemas.openxmlformats.org/drawingml/2006/table">
            <a:tbl>
              <a:tblPr firstRow="1" firstCol="1" bandRow="1">
                <a:tableStyleId>{5C22544A-7EE6-4342-B048-85BDC9FD1C3A}</a:tableStyleId>
              </a:tblPr>
              <a:tblGrid>
                <a:gridCol w="2140416"/>
                <a:gridCol w="115761"/>
                <a:gridCol w="3552340"/>
              </a:tblGrid>
              <a:tr h="410510">
                <a:tc gridSpan="2">
                  <a:txBody>
                    <a:bodyPr/>
                    <a:lstStyle/>
                    <a:p>
                      <a:pPr marL="0" marR="0" algn="l">
                        <a:lnSpc>
                          <a:spcPct val="115000"/>
                        </a:lnSpc>
                        <a:spcBef>
                          <a:spcPts val="0"/>
                        </a:spcBef>
                        <a:spcAft>
                          <a:spcPts val="0"/>
                        </a:spcAft>
                      </a:pPr>
                      <a:r>
                        <a:rPr lang="en-IN" sz="1200">
                          <a:effectLst/>
                        </a:rPr>
                        <a:t>             </a:t>
                      </a:r>
                    </a:p>
                    <a:p>
                      <a:pPr marL="0" marR="0" algn="l">
                        <a:lnSpc>
                          <a:spcPct val="115000"/>
                        </a:lnSpc>
                        <a:spcBef>
                          <a:spcPts val="0"/>
                        </a:spcBef>
                        <a:spcAft>
                          <a:spcPts val="0"/>
                        </a:spcAft>
                      </a:pPr>
                      <a:r>
                        <a:rPr lang="en-IN" sz="1200">
                          <a:effectLst/>
                        </a:rPr>
                        <a:t>          PROJECT TITLE</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6997" marR="36997" marT="0" marB="0"/>
                </a:tc>
                <a:tc hMerge="1">
                  <a:txBody>
                    <a:bodyPr/>
                    <a:lstStyle/>
                    <a:p>
                      <a:endParaRPr lang="en-IN"/>
                    </a:p>
                  </a:txBody>
                  <a:tcPr/>
                </a:tc>
                <a:tc>
                  <a:txBody>
                    <a:bodyPr/>
                    <a:lstStyle/>
                    <a:p>
                      <a:pPr marL="0" marR="0" algn="l">
                        <a:lnSpc>
                          <a:spcPct val="115000"/>
                        </a:lnSpc>
                        <a:spcBef>
                          <a:spcPts val="0"/>
                        </a:spcBef>
                        <a:spcAft>
                          <a:spcPts val="0"/>
                        </a:spcAft>
                      </a:pPr>
                      <a:r>
                        <a:rPr lang="en-US" sz="1200">
                          <a:effectLst/>
                        </a:rPr>
                        <a:t> </a:t>
                      </a:r>
                      <a:endParaRPr lang="en-IN" sz="1200">
                        <a:effectLst/>
                      </a:endParaRPr>
                    </a:p>
                    <a:p>
                      <a:pPr marL="0" marR="0" algn="l">
                        <a:lnSpc>
                          <a:spcPct val="115000"/>
                        </a:lnSpc>
                        <a:spcBef>
                          <a:spcPts val="0"/>
                        </a:spcBef>
                        <a:spcAft>
                          <a:spcPts val="0"/>
                        </a:spcAft>
                      </a:pPr>
                      <a:r>
                        <a:rPr lang="en-IN" sz="1200">
                          <a:effectLst/>
                        </a:rPr>
                        <a:t>ONLINE BUS TICKET BOOKING SYSTEM</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6997" marR="36997" marT="0" marB="0"/>
                </a:tc>
              </a:tr>
              <a:tr h="950946">
                <a:tc gridSpan="2">
                  <a:txBody>
                    <a:bodyPr/>
                    <a:lstStyle/>
                    <a:p>
                      <a:pPr marL="0" marR="0" algn="l">
                        <a:lnSpc>
                          <a:spcPct val="115000"/>
                        </a:lnSpc>
                        <a:spcBef>
                          <a:spcPts val="0"/>
                        </a:spcBef>
                        <a:spcAft>
                          <a:spcPts val="0"/>
                        </a:spcAft>
                      </a:pPr>
                      <a:r>
                        <a:rPr lang="en-US" sz="1200">
                          <a:effectLst/>
                        </a:rPr>
                        <a:t> </a:t>
                      </a:r>
                      <a:endParaRPr lang="en-IN" sz="1200">
                        <a:effectLst/>
                      </a:endParaRPr>
                    </a:p>
                    <a:p>
                      <a:pPr marL="0" marR="0" algn="l">
                        <a:lnSpc>
                          <a:spcPct val="115000"/>
                        </a:lnSpc>
                        <a:spcBef>
                          <a:spcPts val="0"/>
                        </a:spcBef>
                        <a:spcAft>
                          <a:spcPts val="0"/>
                        </a:spcAft>
                      </a:pPr>
                      <a:r>
                        <a:rPr lang="en-IN" sz="1200">
                          <a:effectLst/>
                        </a:rPr>
                        <a:t>           OBJECTIVES</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6997" marR="36997" marT="0" marB="0"/>
                </a:tc>
                <a:tc hMerge="1">
                  <a:txBody>
                    <a:bodyPr/>
                    <a:lstStyle/>
                    <a:p>
                      <a:endParaRPr lang="en-IN"/>
                    </a:p>
                  </a:txBody>
                  <a:tcPr/>
                </a:tc>
                <a:tc>
                  <a:txBody>
                    <a:bodyPr/>
                    <a:lstStyle/>
                    <a:p>
                      <a:pPr marL="0" marR="0" algn="l">
                        <a:lnSpc>
                          <a:spcPct val="115000"/>
                        </a:lnSpc>
                        <a:spcBef>
                          <a:spcPts val="0"/>
                        </a:spcBef>
                        <a:spcAft>
                          <a:spcPts val="0"/>
                        </a:spcAft>
                      </a:pPr>
                      <a:r>
                        <a:rPr lang="en-IN" sz="1200">
                          <a:effectLst/>
                        </a:rPr>
                        <a:t>To    make   the   ticket  booking  system   of  ticket  booking  agency  simple, reliable, easy, user  friendly and   moreover  less   time consuming  as compared  to  manual  work.</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6997" marR="36997" marT="0" marB="0"/>
                </a:tc>
              </a:tr>
              <a:tr h="410510">
                <a:tc gridSpan="2">
                  <a:txBody>
                    <a:bodyPr/>
                    <a:lstStyle/>
                    <a:p>
                      <a:pPr marL="0" marR="0" algn="l">
                        <a:lnSpc>
                          <a:spcPct val="115000"/>
                        </a:lnSpc>
                        <a:spcBef>
                          <a:spcPts val="0"/>
                        </a:spcBef>
                        <a:spcAft>
                          <a:spcPts val="0"/>
                        </a:spcAft>
                      </a:pPr>
                      <a:r>
                        <a:rPr lang="en-US" sz="1200">
                          <a:effectLst/>
                        </a:rPr>
                        <a:t> </a:t>
                      </a:r>
                      <a:endParaRPr lang="en-IN" sz="1200">
                        <a:effectLst/>
                      </a:endParaRPr>
                    </a:p>
                    <a:p>
                      <a:pPr marL="0" marR="0" algn="l">
                        <a:lnSpc>
                          <a:spcPct val="115000"/>
                        </a:lnSpc>
                        <a:spcBef>
                          <a:spcPts val="0"/>
                        </a:spcBef>
                        <a:spcAft>
                          <a:spcPts val="0"/>
                        </a:spcAft>
                      </a:pPr>
                      <a:r>
                        <a:rPr lang="en-IN" sz="1200">
                          <a:effectLst/>
                        </a:rPr>
                        <a:t>         FRONT END TOOL</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6997" marR="36997" marT="0" marB="0"/>
                </a:tc>
                <a:tc hMerge="1">
                  <a:txBody>
                    <a:bodyPr/>
                    <a:lstStyle/>
                    <a:p>
                      <a:endParaRPr lang="en-IN"/>
                    </a:p>
                  </a:txBody>
                  <a:tcPr/>
                </a:tc>
                <a:tc>
                  <a:txBody>
                    <a:bodyPr/>
                    <a:lstStyle/>
                    <a:p>
                      <a:pPr marL="0" marR="0" algn="l">
                        <a:lnSpc>
                          <a:spcPct val="115000"/>
                        </a:lnSpc>
                        <a:spcBef>
                          <a:spcPts val="0"/>
                        </a:spcBef>
                        <a:spcAft>
                          <a:spcPts val="0"/>
                        </a:spcAft>
                      </a:pPr>
                      <a:r>
                        <a:rPr lang="en-US" sz="1200">
                          <a:effectLst/>
                        </a:rPr>
                        <a:t> </a:t>
                      </a:r>
                      <a:endParaRPr lang="en-IN" sz="1200">
                        <a:effectLst/>
                      </a:endParaRPr>
                    </a:p>
                    <a:p>
                      <a:pPr marL="0" marR="0" algn="l">
                        <a:lnSpc>
                          <a:spcPct val="115000"/>
                        </a:lnSpc>
                        <a:spcBef>
                          <a:spcPts val="0"/>
                        </a:spcBef>
                        <a:spcAft>
                          <a:spcPts val="0"/>
                        </a:spcAft>
                      </a:pPr>
                      <a:r>
                        <a:rPr lang="en-IN" sz="1200">
                          <a:effectLst/>
                        </a:rPr>
                        <a:t>    PHP ,HTML5, CSS3</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6997" marR="36997" marT="0" marB="0"/>
                </a:tc>
              </a:tr>
              <a:tr h="410510">
                <a:tc gridSpan="2">
                  <a:txBody>
                    <a:bodyPr/>
                    <a:lstStyle/>
                    <a:p>
                      <a:pPr marL="0" marR="0" algn="l">
                        <a:lnSpc>
                          <a:spcPct val="115000"/>
                        </a:lnSpc>
                        <a:spcBef>
                          <a:spcPts val="0"/>
                        </a:spcBef>
                        <a:spcAft>
                          <a:spcPts val="0"/>
                        </a:spcAft>
                      </a:pPr>
                      <a:r>
                        <a:rPr lang="en-US" sz="1200">
                          <a:effectLst/>
                        </a:rPr>
                        <a:t> </a:t>
                      </a:r>
                      <a:endParaRPr lang="en-IN" sz="1200">
                        <a:effectLst/>
                      </a:endParaRPr>
                    </a:p>
                    <a:p>
                      <a:pPr marL="0" marR="0" algn="l">
                        <a:lnSpc>
                          <a:spcPct val="115000"/>
                        </a:lnSpc>
                        <a:spcBef>
                          <a:spcPts val="0"/>
                        </a:spcBef>
                        <a:spcAft>
                          <a:spcPts val="0"/>
                        </a:spcAft>
                      </a:pPr>
                      <a:r>
                        <a:rPr lang="en-IN" sz="1200">
                          <a:effectLst/>
                        </a:rPr>
                        <a:t>        BACK END TOOL</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6997" marR="36997" marT="0" marB="0"/>
                </a:tc>
                <a:tc hMerge="1">
                  <a:txBody>
                    <a:bodyPr/>
                    <a:lstStyle/>
                    <a:p>
                      <a:endParaRPr lang="en-IN"/>
                    </a:p>
                  </a:txBody>
                  <a:tcPr/>
                </a:tc>
                <a:tc>
                  <a:txBody>
                    <a:bodyPr/>
                    <a:lstStyle/>
                    <a:p>
                      <a:pPr marL="0" marR="0" algn="l">
                        <a:lnSpc>
                          <a:spcPct val="115000"/>
                        </a:lnSpc>
                        <a:spcBef>
                          <a:spcPts val="0"/>
                        </a:spcBef>
                        <a:spcAft>
                          <a:spcPts val="0"/>
                        </a:spcAft>
                      </a:pPr>
                      <a:r>
                        <a:rPr lang="en-US" sz="1200">
                          <a:effectLst/>
                        </a:rPr>
                        <a:t> </a:t>
                      </a:r>
                      <a:endParaRPr lang="en-IN" sz="1200">
                        <a:effectLst/>
                      </a:endParaRPr>
                    </a:p>
                    <a:p>
                      <a:pPr marL="0" marR="0" algn="l">
                        <a:lnSpc>
                          <a:spcPct val="115000"/>
                        </a:lnSpc>
                        <a:spcBef>
                          <a:spcPts val="0"/>
                        </a:spcBef>
                        <a:spcAft>
                          <a:spcPts val="0"/>
                        </a:spcAft>
                      </a:pPr>
                      <a:r>
                        <a:rPr lang="en-IN" sz="1200">
                          <a:effectLst/>
                        </a:rPr>
                        <a:t>   </a:t>
                      </a:r>
                      <a:r>
                        <a:rPr lang="en-IN" sz="1200" smtClean="0">
                          <a:effectLst/>
                        </a:rPr>
                        <a:t>MySQL</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6997" marR="36997" marT="0" marB="0"/>
                </a:tc>
              </a:tr>
              <a:tr h="410510">
                <a:tc gridSpan="2">
                  <a:txBody>
                    <a:bodyPr/>
                    <a:lstStyle/>
                    <a:p>
                      <a:pPr marL="0" marR="0" algn="l">
                        <a:lnSpc>
                          <a:spcPct val="115000"/>
                        </a:lnSpc>
                        <a:spcBef>
                          <a:spcPts val="0"/>
                        </a:spcBef>
                        <a:spcAft>
                          <a:spcPts val="0"/>
                        </a:spcAft>
                      </a:pPr>
                      <a:r>
                        <a:rPr lang="en-US" sz="1200">
                          <a:effectLst/>
                        </a:rPr>
                        <a:t> </a:t>
                      </a:r>
                      <a:endParaRPr lang="en-IN" sz="1200">
                        <a:effectLst/>
                      </a:endParaRPr>
                    </a:p>
                    <a:p>
                      <a:pPr marL="0" marR="0" algn="l">
                        <a:lnSpc>
                          <a:spcPct val="115000"/>
                        </a:lnSpc>
                        <a:spcBef>
                          <a:spcPts val="0"/>
                        </a:spcBef>
                        <a:spcAft>
                          <a:spcPts val="0"/>
                        </a:spcAft>
                      </a:pPr>
                      <a:r>
                        <a:rPr lang="en-IN" sz="1200">
                          <a:effectLst/>
                        </a:rPr>
                        <a:t>     TYPE OF APPLICATION           </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6997" marR="36997" marT="0" marB="0"/>
                </a:tc>
                <a:tc hMerge="1">
                  <a:txBody>
                    <a:bodyPr/>
                    <a:lstStyle/>
                    <a:p>
                      <a:endParaRPr lang="en-IN"/>
                    </a:p>
                  </a:txBody>
                  <a:tcPr/>
                </a:tc>
                <a:tc>
                  <a:txBody>
                    <a:bodyPr/>
                    <a:lstStyle/>
                    <a:p>
                      <a:pPr marL="0" marR="0" algn="l">
                        <a:lnSpc>
                          <a:spcPct val="115000"/>
                        </a:lnSpc>
                        <a:spcBef>
                          <a:spcPts val="0"/>
                        </a:spcBef>
                        <a:spcAft>
                          <a:spcPts val="0"/>
                        </a:spcAft>
                      </a:pPr>
                      <a:r>
                        <a:rPr lang="en-US" sz="1200">
                          <a:effectLst/>
                        </a:rPr>
                        <a:t> </a:t>
                      </a:r>
                      <a:endParaRPr lang="en-IN" sz="1200">
                        <a:effectLst/>
                      </a:endParaRPr>
                    </a:p>
                    <a:p>
                      <a:pPr marL="0" marR="0" algn="l">
                        <a:lnSpc>
                          <a:spcPct val="115000"/>
                        </a:lnSpc>
                        <a:spcBef>
                          <a:spcPts val="0"/>
                        </a:spcBef>
                        <a:spcAft>
                          <a:spcPts val="0"/>
                        </a:spcAft>
                      </a:pPr>
                      <a:r>
                        <a:rPr lang="en-IN" sz="1200">
                          <a:effectLst/>
                        </a:rPr>
                        <a:t>    AN  ONLINE  WEBSITE</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6997" marR="36997" marT="0" marB="0"/>
                </a:tc>
              </a:tr>
              <a:tr h="410510">
                <a:tc gridSpan="2">
                  <a:txBody>
                    <a:bodyPr/>
                    <a:lstStyle/>
                    <a:p>
                      <a:pPr marL="0" marR="0" algn="l">
                        <a:lnSpc>
                          <a:spcPct val="115000"/>
                        </a:lnSpc>
                        <a:spcBef>
                          <a:spcPts val="0"/>
                        </a:spcBef>
                        <a:spcAft>
                          <a:spcPts val="0"/>
                        </a:spcAft>
                      </a:pPr>
                      <a:r>
                        <a:rPr lang="en-US" sz="1200">
                          <a:effectLst/>
                        </a:rPr>
                        <a:t> </a:t>
                      </a:r>
                      <a:endParaRPr lang="en-IN" sz="1200">
                        <a:effectLst/>
                      </a:endParaRPr>
                    </a:p>
                    <a:p>
                      <a:pPr marL="0" marR="0" algn="l">
                        <a:lnSpc>
                          <a:spcPct val="115000"/>
                        </a:lnSpc>
                        <a:spcBef>
                          <a:spcPts val="0"/>
                        </a:spcBef>
                        <a:spcAft>
                          <a:spcPts val="0"/>
                        </a:spcAft>
                      </a:pPr>
                      <a:r>
                        <a:rPr lang="en-IN" sz="1200">
                          <a:effectLst/>
                        </a:rPr>
                        <a:t>        INTERNAL GUIDE</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6997" marR="36997" marT="0" marB="0"/>
                </a:tc>
                <a:tc hMerge="1">
                  <a:txBody>
                    <a:bodyPr/>
                    <a:lstStyle/>
                    <a:p>
                      <a:endParaRPr lang="en-IN"/>
                    </a:p>
                  </a:txBody>
                  <a:tcPr/>
                </a:tc>
                <a:tc>
                  <a:txBody>
                    <a:bodyPr/>
                    <a:lstStyle/>
                    <a:p>
                      <a:pPr marL="0" marR="0" algn="l">
                        <a:lnSpc>
                          <a:spcPct val="115000"/>
                        </a:lnSpc>
                        <a:spcBef>
                          <a:spcPts val="0"/>
                        </a:spcBef>
                        <a:spcAft>
                          <a:spcPts val="0"/>
                        </a:spcAft>
                      </a:pPr>
                      <a:r>
                        <a:rPr lang="en-US" sz="1200">
                          <a:effectLst/>
                        </a:rPr>
                        <a:t> </a:t>
                      </a:r>
                      <a:endParaRPr lang="en-IN" sz="1200">
                        <a:effectLst/>
                      </a:endParaRPr>
                    </a:p>
                    <a:p>
                      <a:pPr marL="0" marR="0" algn="l">
                        <a:lnSpc>
                          <a:spcPct val="115000"/>
                        </a:lnSpc>
                        <a:spcBef>
                          <a:spcPts val="0"/>
                        </a:spcBef>
                        <a:spcAft>
                          <a:spcPts val="0"/>
                        </a:spcAft>
                      </a:pPr>
                      <a:r>
                        <a:rPr lang="en-IN" sz="1200">
                          <a:effectLst/>
                        </a:rPr>
                        <a:t>   PROF/MRS.PRIYANKA AHER</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6997" marR="36997" marT="0" marB="0"/>
                </a:tc>
              </a:tr>
              <a:tr h="410510">
                <a:tc gridSpan="2">
                  <a:txBody>
                    <a:bodyPr/>
                    <a:lstStyle/>
                    <a:p>
                      <a:pPr marL="0" marR="0" algn="l">
                        <a:lnSpc>
                          <a:spcPct val="115000"/>
                        </a:lnSpc>
                        <a:spcBef>
                          <a:spcPts val="0"/>
                        </a:spcBef>
                        <a:spcAft>
                          <a:spcPts val="0"/>
                        </a:spcAft>
                      </a:pPr>
                      <a:r>
                        <a:rPr lang="en-US" sz="1200">
                          <a:effectLst/>
                        </a:rPr>
                        <a:t> </a:t>
                      </a:r>
                      <a:endParaRPr lang="en-IN" sz="1200">
                        <a:effectLst/>
                      </a:endParaRPr>
                    </a:p>
                    <a:p>
                      <a:pPr marL="0" marR="0" algn="l">
                        <a:lnSpc>
                          <a:spcPct val="115000"/>
                        </a:lnSpc>
                        <a:spcBef>
                          <a:spcPts val="0"/>
                        </a:spcBef>
                        <a:spcAft>
                          <a:spcPts val="0"/>
                        </a:spcAft>
                      </a:pPr>
                      <a:r>
                        <a:rPr lang="en-IN" sz="1200">
                          <a:effectLst/>
                        </a:rPr>
                        <a:t>        TIME DURATION</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6997" marR="36997" marT="0" marB="0"/>
                </a:tc>
                <a:tc hMerge="1">
                  <a:txBody>
                    <a:bodyPr/>
                    <a:lstStyle/>
                    <a:p>
                      <a:endParaRPr lang="en-IN"/>
                    </a:p>
                  </a:txBody>
                  <a:tcPr/>
                </a:tc>
                <a:tc>
                  <a:txBody>
                    <a:bodyPr/>
                    <a:lstStyle/>
                    <a:p>
                      <a:pPr marL="0" marR="0" algn="l">
                        <a:lnSpc>
                          <a:spcPct val="115000"/>
                        </a:lnSpc>
                        <a:spcBef>
                          <a:spcPts val="0"/>
                        </a:spcBef>
                        <a:spcAft>
                          <a:spcPts val="0"/>
                        </a:spcAft>
                      </a:pPr>
                      <a:r>
                        <a:rPr lang="en-US" sz="1200">
                          <a:effectLst/>
                        </a:rPr>
                        <a:t> </a:t>
                      </a:r>
                      <a:endParaRPr lang="en-IN" sz="1200">
                        <a:effectLst/>
                      </a:endParaRPr>
                    </a:p>
                    <a:p>
                      <a:pPr marL="0" marR="0" algn="l">
                        <a:lnSpc>
                          <a:spcPct val="115000"/>
                        </a:lnSpc>
                        <a:spcBef>
                          <a:spcPts val="0"/>
                        </a:spcBef>
                        <a:spcAft>
                          <a:spcPts val="0"/>
                        </a:spcAft>
                      </a:pPr>
                      <a:r>
                        <a:rPr lang="en-IN" sz="1200">
                          <a:effectLst/>
                        </a:rPr>
                        <a:t>      80-90  DAYS</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6997" marR="36997" marT="0" marB="0"/>
                </a:tc>
              </a:tr>
              <a:tr h="410510">
                <a:tc gridSpan="2">
                  <a:txBody>
                    <a:bodyPr/>
                    <a:lstStyle/>
                    <a:p>
                      <a:pPr marL="0" marR="0" algn="l">
                        <a:lnSpc>
                          <a:spcPct val="115000"/>
                        </a:lnSpc>
                        <a:spcBef>
                          <a:spcPts val="0"/>
                        </a:spcBef>
                        <a:spcAft>
                          <a:spcPts val="0"/>
                        </a:spcAft>
                      </a:pPr>
                      <a:r>
                        <a:rPr lang="en-US" sz="1200">
                          <a:effectLst/>
                        </a:rPr>
                        <a:t> </a:t>
                      </a:r>
                      <a:endParaRPr lang="en-IN" sz="1200">
                        <a:effectLst/>
                      </a:endParaRPr>
                    </a:p>
                    <a:p>
                      <a:pPr marL="0" marR="0" algn="l">
                        <a:lnSpc>
                          <a:spcPct val="115000"/>
                        </a:lnSpc>
                        <a:spcBef>
                          <a:spcPts val="0"/>
                        </a:spcBef>
                        <a:spcAft>
                          <a:spcPts val="0"/>
                        </a:spcAft>
                      </a:pPr>
                      <a:r>
                        <a:rPr lang="en-IN" sz="1200">
                          <a:effectLst/>
                        </a:rPr>
                        <a:t>         GROUP NO</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6997" marR="36997" marT="0" marB="0"/>
                </a:tc>
                <a:tc hMerge="1">
                  <a:txBody>
                    <a:bodyPr/>
                    <a:lstStyle/>
                    <a:p>
                      <a:endParaRPr lang="en-IN"/>
                    </a:p>
                  </a:txBody>
                  <a:tcPr/>
                </a:tc>
                <a:tc>
                  <a:txBody>
                    <a:bodyPr/>
                    <a:lstStyle/>
                    <a:p>
                      <a:pPr marL="0" marR="0" algn="l">
                        <a:lnSpc>
                          <a:spcPct val="115000"/>
                        </a:lnSpc>
                        <a:spcBef>
                          <a:spcPts val="0"/>
                        </a:spcBef>
                        <a:spcAft>
                          <a:spcPts val="0"/>
                        </a:spcAft>
                      </a:pPr>
                      <a:r>
                        <a:rPr lang="en-US" sz="1200">
                          <a:effectLst/>
                        </a:rPr>
                        <a:t> </a:t>
                      </a:r>
                      <a:endParaRPr lang="en-IN" sz="1200">
                        <a:effectLst/>
                      </a:endParaRPr>
                    </a:p>
                    <a:p>
                      <a:pPr marL="0" marR="0" algn="l">
                        <a:lnSpc>
                          <a:spcPct val="115000"/>
                        </a:lnSpc>
                        <a:spcBef>
                          <a:spcPts val="0"/>
                        </a:spcBef>
                        <a:spcAft>
                          <a:spcPts val="0"/>
                        </a:spcAft>
                      </a:pPr>
                      <a:r>
                        <a:rPr lang="en-US" sz="1200">
                          <a:effectLst/>
                        </a:rPr>
                        <a:t> </a:t>
                      </a:r>
                      <a:r>
                        <a:rPr lang="en-IN" sz="1200">
                          <a:effectLst/>
                        </a:rPr>
                        <a:t>        G-31</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6997" marR="36997" marT="0" marB="0"/>
                </a:tc>
              </a:tr>
              <a:tr h="589762">
                <a:tc gridSpan="2">
                  <a:txBody>
                    <a:bodyPr/>
                    <a:lstStyle/>
                    <a:p>
                      <a:pPr marL="0" marR="0" algn="l">
                        <a:lnSpc>
                          <a:spcPct val="115000"/>
                        </a:lnSpc>
                        <a:spcBef>
                          <a:spcPts val="0"/>
                        </a:spcBef>
                        <a:spcAft>
                          <a:spcPts val="0"/>
                        </a:spcAft>
                      </a:pPr>
                      <a:r>
                        <a:rPr lang="en-US" sz="1200">
                          <a:effectLst/>
                        </a:rPr>
                        <a:t> </a:t>
                      </a:r>
                      <a:endParaRPr lang="en-IN" sz="1200">
                        <a:effectLst/>
                      </a:endParaRPr>
                    </a:p>
                    <a:p>
                      <a:pPr marL="0" marR="0" algn="l">
                        <a:lnSpc>
                          <a:spcPct val="115000"/>
                        </a:lnSpc>
                        <a:spcBef>
                          <a:spcPts val="0"/>
                        </a:spcBef>
                        <a:spcAft>
                          <a:spcPts val="0"/>
                        </a:spcAft>
                      </a:pPr>
                      <a:r>
                        <a:rPr lang="en-IN" sz="1200">
                          <a:effectLst/>
                        </a:rPr>
                        <a:t>           DEPARTMENT</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6997" marR="36997" marT="0" marB="0"/>
                </a:tc>
                <a:tc hMerge="1">
                  <a:txBody>
                    <a:bodyPr/>
                    <a:lstStyle/>
                    <a:p>
                      <a:endParaRPr lang="en-IN"/>
                    </a:p>
                  </a:txBody>
                  <a:tcPr/>
                </a:tc>
                <a:tc>
                  <a:txBody>
                    <a:bodyPr/>
                    <a:lstStyle/>
                    <a:p>
                      <a:pPr marL="0" marR="0" algn="l">
                        <a:lnSpc>
                          <a:spcPct val="115000"/>
                        </a:lnSpc>
                        <a:spcBef>
                          <a:spcPts val="0"/>
                        </a:spcBef>
                        <a:spcAft>
                          <a:spcPts val="1000"/>
                        </a:spcAft>
                      </a:pPr>
                      <a:r>
                        <a:rPr lang="en-IN" sz="1200">
                          <a:effectLst/>
                        </a:rPr>
                        <a:t>  </a:t>
                      </a:r>
                      <a:r>
                        <a:rPr lang="en-IN" sz="1200" smtClean="0">
                          <a:effectLst/>
                        </a:rPr>
                        <a:t> </a:t>
                      </a:r>
                      <a:r>
                        <a:rPr lang="en-IN" sz="1200">
                          <a:effectLst/>
                        </a:rPr>
                        <a:t>COMPUTER APPLICATION (TYBCA-SCIENCE)</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6997" marR="36997" marT="0" marB="0"/>
                </a:tc>
              </a:tr>
              <a:tr h="136837">
                <a:tc>
                  <a:txBody>
                    <a:bodyPr/>
                    <a:lstStyle/>
                    <a:p>
                      <a:pPr marL="0" marR="0" algn="l">
                        <a:lnSpc>
                          <a:spcPct val="115000"/>
                        </a:lnSpc>
                        <a:spcBef>
                          <a:spcPts val="0"/>
                        </a:spcBef>
                        <a:spcAft>
                          <a:spcPts val="0"/>
                        </a:spcAft>
                        <a:tabLst>
                          <a:tab pos="3609340" algn="r"/>
                        </a:tabLst>
                      </a:pPr>
                      <a:r>
                        <a:rPr lang="en-US" sz="800">
                          <a:effectLst/>
                        </a:rPr>
                        <a:t> </a:t>
                      </a:r>
                      <a:endParaRPr lang="en-IN"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6997" marR="36997" marT="0" marB="0"/>
                </a:tc>
                <a:tc gridSpan="2">
                  <a:txBody>
                    <a:bodyPr/>
                    <a:lstStyle/>
                    <a:p>
                      <a:pPr marL="0" marR="0" algn="l">
                        <a:lnSpc>
                          <a:spcPct val="115000"/>
                        </a:lnSpc>
                        <a:spcBef>
                          <a:spcPts val="0"/>
                        </a:spcBef>
                        <a:spcAft>
                          <a:spcPts val="0"/>
                        </a:spcAft>
                        <a:tabLst>
                          <a:tab pos="3609340" algn="r"/>
                        </a:tabLst>
                      </a:pPr>
                      <a:r>
                        <a:rPr lang="en-US" sz="800">
                          <a:effectLst/>
                        </a:rPr>
                        <a:t> </a:t>
                      </a:r>
                      <a:endParaRPr lang="en-IN" sz="600">
                        <a:effectLst/>
                        <a:latin typeface="Calibri" panose="020F0502020204030204" pitchFamily="34" charset="0"/>
                        <a:ea typeface="Times New Roman" panose="02020603050405020304" pitchFamily="18" charset="0"/>
                        <a:cs typeface="Times New Roman" panose="02020603050405020304" pitchFamily="18" charset="0"/>
                      </a:endParaRPr>
                    </a:p>
                  </a:txBody>
                  <a:tcPr marL="36997" marR="36997" marT="0" marB="0"/>
                </a:tc>
                <a:tc hMerge="1">
                  <a:txBody>
                    <a:bodyPr/>
                    <a:lstStyle/>
                    <a:p>
                      <a:endParaRPr lang="en-IN"/>
                    </a:p>
                  </a:txBody>
                  <a:tcPr/>
                </a:tc>
              </a:tr>
            </a:tbl>
          </a:graphicData>
        </a:graphic>
      </p:graphicFrame>
      <p:sp>
        <p:nvSpPr>
          <p:cNvPr id="3" name="Rectangle 2"/>
          <p:cNvSpPr/>
          <p:nvPr/>
        </p:nvSpPr>
        <p:spPr>
          <a:xfrm>
            <a:off x="2732809" y="124030"/>
            <a:ext cx="3078901" cy="369332"/>
          </a:xfrm>
          <a:prstGeom prst="rect">
            <a:avLst/>
          </a:prstGeom>
        </p:spPr>
        <p:txBody>
          <a:bodyPr wrap="square">
            <a:spAutoFit/>
          </a:bodyPr>
          <a:lstStyle/>
          <a:p>
            <a:r>
              <a:rPr lang="en-US" sz="1800" b="1" u="sng">
                <a:solidFill>
                  <a:schemeClr val="accent2"/>
                </a:solidFill>
                <a:effectLst>
                  <a:outerShdw blurRad="38100" dist="19050" dir="2700000" algn="tl">
                    <a:schemeClr val="dk1">
                      <a:alpha val="40000"/>
                    </a:schemeClr>
                  </a:outerShdw>
                </a:effectLst>
                <a:latin typeface="Algerian" panose="04020705040A02060702" pitchFamily="82" charset="0"/>
                <a:ea typeface="Times New Roman" panose="02020603050405020304" pitchFamily="18" charset="0"/>
                <a:cs typeface="Times New Roman" panose="02020603050405020304" pitchFamily="18" charset="0"/>
              </a:rPr>
              <a:t>Project   Profile</a:t>
            </a:r>
            <a:endParaRPr lang="en-IN" b="1">
              <a:solidFill>
                <a:schemeClr val="accent2"/>
              </a:solidFill>
            </a:endParaRPr>
          </a:p>
        </p:txBody>
      </p:sp>
    </p:spTree>
    <p:extLst>
      <p:ext uri="{BB962C8B-B14F-4D97-AF65-F5344CB8AC3E}">
        <p14:creationId xmlns:p14="http://schemas.microsoft.com/office/powerpoint/2010/main" val="31619814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71043" y="-167946"/>
            <a:ext cx="6037118" cy="5255285"/>
          </a:xfrm>
          <a:prstGeom prst="rect">
            <a:avLst/>
          </a:prstGeom>
        </p:spPr>
        <p:txBody>
          <a:bodyPr wrap="square">
            <a:spAutoFit/>
          </a:bodyPr>
          <a:lstStyle/>
          <a:p>
            <a:pPr algn="ctr">
              <a:lnSpc>
                <a:spcPct val="115000"/>
              </a:lnSpc>
              <a:spcAft>
                <a:spcPts val="1000"/>
              </a:spcAft>
            </a:pPr>
            <a:endParaRPr lang="en-US" sz="1600" smtClean="0">
              <a:effectLst>
                <a:outerShdw blurRad="50800" dist="38100" dir="2700000" algn="tl">
                  <a:srgbClr val="000000">
                    <a:alpha val="40000"/>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15000"/>
              </a:lnSpc>
              <a:spcAft>
                <a:spcPts val="1000"/>
              </a:spcAft>
            </a:pPr>
            <a:r>
              <a:rPr lang="en-US" sz="2000" u="sng">
                <a:solidFill>
                  <a:schemeClr val="accent2">
                    <a:lumMod val="75000"/>
                  </a:schemeClr>
                </a:solidFill>
                <a:latin typeface="Algerian" panose="04020705040A02060702" pitchFamily="82" charset="0"/>
                <a:ea typeface="Times New Roman" panose="02020603050405020304" pitchFamily="18" charset="0"/>
                <a:cs typeface="Arial" panose="020B0604020202020204" pitchFamily="34" charset="0"/>
              </a:rPr>
              <a:t>Need of system</a:t>
            </a:r>
            <a:endParaRPr lang="en-US" sz="2000" u="sng">
              <a:solidFill>
                <a:schemeClr val="accent2">
                  <a:lumMod val="75000"/>
                </a:schemeClr>
              </a:solidFill>
              <a:effectLst>
                <a:outerShdw blurRad="50800" dist="38100" dir="2700000" algn="tl">
                  <a:srgbClr val="000000">
                    <a:alpha val="40000"/>
                  </a:srgbClr>
                </a:outerShdw>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15000"/>
              </a:lnSpc>
              <a:spcAft>
                <a:spcPts val="1000"/>
              </a:spcAft>
            </a:pPr>
            <a:r>
              <a:rPr lang="en-US" sz="1800" smtClean="0">
                <a:effectLst>
                  <a:outerShdw blurRad="50800" dist="38100" dir="2700000" algn="tl">
                    <a:srgbClr val="000000">
                      <a:alpha val="40000"/>
                    </a:srgbClr>
                  </a:outerShdw>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sz="1800">
                <a:effectLst>
                  <a:outerShdw blurRad="50800" dist="38100" dir="2700000" algn="tl">
                    <a:srgbClr val="000000">
                      <a:alpha val="40000"/>
                    </a:srgbClr>
                  </a:outerShdw>
                </a:effectLst>
                <a:latin typeface="Times New Roman" panose="02020603050405020304" pitchFamily="18" charset="0"/>
                <a:ea typeface="Times New Roman" panose="02020603050405020304" pitchFamily="18" charset="0"/>
                <a:cs typeface="Times New Roman" panose="02020603050405020304" pitchFamily="18" charset="0"/>
              </a:rPr>
              <a:t>computerized system was needed because there were following drawbacks in the present manual system.</a:t>
            </a:r>
            <a:endParaRPr lang="en-IN" sz="180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SzPts val="1800"/>
              <a:buFont typeface="Wingdings" panose="05000000000000000000" pitchFamily="2" charset="2"/>
              <a:buChar char="Ø"/>
            </a:pPr>
            <a:r>
              <a:rPr lang="en-US" sz="1800">
                <a:effectLst>
                  <a:outerShdw blurRad="50800" dist="38100" dir="2700000" algn="tl">
                    <a:srgbClr val="000000">
                      <a:alpha val="40000"/>
                    </a:srgbClr>
                  </a:outerShdw>
                </a:effectLst>
                <a:latin typeface="Times New Roman" panose="02020603050405020304" pitchFamily="18" charset="0"/>
                <a:ea typeface="Calibri" panose="020F0502020204030204" pitchFamily="34" charset="0"/>
                <a:cs typeface="Times New Roman" panose="02020603050405020304" pitchFamily="18" charset="0"/>
              </a:rPr>
              <a:t>Keeping record of all customers was a tedious job.</a:t>
            </a:r>
            <a:endParaRPr lang="en-IN" sz="18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SzPts val="1800"/>
              <a:buFont typeface="Wingdings" panose="05000000000000000000" pitchFamily="2" charset="2"/>
              <a:buChar char="Ø"/>
            </a:pPr>
            <a:r>
              <a:rPr lang="en-US" sz="1800">
                <a:effectLst>
                  <a:outerShdw blurRad="50800" dist="38100" dir="2700000" algn="tl">
                    <a:srgbClr val="000000">
                      <a:alpha val="40000"/>
                    </a:srgbClr>
                  </a:outerShdw>
                </a:effectLst>
                <a:latin typeface="Times New Roman" panose="02020603050405020304" pitchFamily="18" charset="0"/>
                <a:ea typeface="Calibri" panose="020F0502020204030204" pitchFamily="34" charset="0"/>
                <a:cs typeface="Times New Roman" panose="02020603050405020304" pitchFamily="18" charset="0"/>
              </a:rPr>
              <a:t>Searching a particular record was monotonous because it involved searching all entries which required more time.</a:t>
            </a:r>
            <a:endParaRPr lang="en-IN" sz="18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SzPts val="1800"/>
              <a:buFont typeface="Wingdings" panose="05000000000000000000" pitchFamily="2" charset="2"/>
              <a:buChar char="Ø"/>
            </a:pPr>
            <a:r>
              <a:rPr lang="en-US" sz="1800">
                <a:effectLst>
                  <a:outerShdw blurRad="50800" dist="38100" dir="2700000" algn="tl">
                    <a:srgbClr val="000000">
                      <a:alpha val="40000"/>
                    </a:srgbClr>
                  </a:outerShdw>
                </a:effectLst>
                <a:latin typeface="Times New Roman" panose="02020603050405020304" pitchFamily="18" charset="0"/>
                <a:ea typeface="Calibri" panose="020F0502020204030204" pitchFamily="34" charset="0"/>
                <a:cs typeface="Times New Roman" panose="02020603050405020304" pitchFamily="18" charset="0"/>
              </a:rPr>
              <a:t>Fine manipulation of records is done automatically in computerized system unlike manual system thus eliminating the chance of error.</a:t>
            </a:r>
            <a:endParaRPr lang="en-IN" sz="18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SzPts val="1800"/>
              <a:buFont typeface="Wingdings" panose="05000000000000000000" pitchFamily="2" charset="2"/>
              <a:buChar char="Ø"/>
            </a:pPr>
            <a:r>
              <a:rPr lang="en-US" sz="1800">
                <a:effectLst>
                  <a:outerShdw blurRad="50800" dist="38100" dir="2700000" algn="tl">
                    <a:srgbClr val="000000">
                      <a:alpha val="40000"/>
                    </a:srgbClr>
                  </a:outerShdw>
                </a:effectLst>
                <a:latin typeface="Times New Roman" panose="02020603050405020304" pitchFamily="18" charset="0"/>
                <a:ea typeface="Calibri" panose="020F0502020204030204" pitchFamily="34" charset="0"/>
                <a:cs typeface="Times New Roman" panose="02020603050405020304" pitchFamily="18" charset="0"/>
              </a:rPr>
              <a:t>Lack of data integrity in existing system.</a:t>
            </a:r>
            <a:endParaRPr lang="en-IN" sz="18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SzPts val="1800"/>
              <a:buFont typeface="Wingdings" panose="05000000000000000000" pitchFamily="2" charset="2"/>
              <a:buChar char="Ø"/>
            </a:pPr>
            <a:r>
              <a:rPr lang="en-US" sz="1800">
                <a:effectLst>
                  <a:outerShdw blurRad="50800" dist="38100" dir="2700000" algn="tl">
                    <a:srgbClr val="000000">
                      <a:alpha val="40000"/>
                    </a:srgbClr>
                  </a:outerShdw>
                </a:effectLst>
                <a:latin typeface="Times New Roman" panose="02020603050405020304" pitchFamily="18" charset="0"/>
                <a:ea typeface="Calibri" panose="020F0502020204030204" pitchFamily="34" charset="0"/>
                <a:cs typeface="Times New Roman" panose="02020603050405020304" pitchFamily="18" charset="0"/>
              </a:rPr>
              <a:t>Manual system is difficult and time consuming.</a:t>
            </a:r>
            <a:endParaRPr lang="en-IN" sz="18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SzPts val="1800"/>
              <a:buFont typeface="Wingdings" panose="05000000000000000000" pitchFamily="2" charset="2"/>
              <a:buChar char="Ø"/>
            </a:pPr>
            <a:r>
              <a:rPr lang="en-US" sz="1800">
                <a:effectLst>
                  <a:outerShdw blurRad="50800" dist="38100" dir="2700000" algn="tl">
                    <a:srgbClr val="000000">
                      <a:alpha val="40000"/>
                    </a:srgbClr>
                  </a:outerShdw>
                </a:effectLst>
                <a:latin typeface="Times New Roman" panose="02020603050405020304" pitchFamily="18" charset="0"/>
                <a:ea typeface="Calibri" panose="020F0502020204030204" pitchFamily="34" charset="0"/>
                <a:cs typeface="Times New Roman" panose="02020603050405020304" pitchFamily="18" charset="0"/>
              </a:rPr>
              <a:t>We need less manpower in new system.</a:t>
            </a:r>
            <a:endParaRPr lang="en-IN" sz="18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SzPts val="1800"/>
              <a:buFont typeface="Wingdings" panose="05000000000000000000" pitchFamily="2" charset="2"/>
              <a:buChar char="Ø"/>
            </a:pPr>
            <a:r>
              <a:rPr lang="en-US" sz="1800">
                <a:effectLst>
                  <a:outerShdw blurRad="50800" dist="38100" dir="2700000" algn="tl">
                    <a:srgbClr val="000000">
                      <a:alpha val="40000"/>
                    </a:srgbClr>
                  </a:outerShdw>
                </a:effectLst>
                <a:latin typeface="Times New Roman" panose="02020603050405020304" pitchFamily="18" charset="0"/>
                <a:ea typeface="Calibri" panose="020F0502020204030204" pitchFamily="34" charset="0"/>
                <a:cs typeface="Times New Roman" panose="02020603050405020304" pitchFamily="18" charset="0"/>
              </a:rPr>
              <a:t>Human errors are reduced.</a:t>
            </a:r>
            <a:endParaRPr lang="en-IN" sz="180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SzPts val="1800"/>
              <a:buFont typeface="Wingdings" panose="05000000000000000000" pitchFamily="2" charset="2"/>
              <a:buChar char="Ø"/>
            </a:pPr>
            <a:r>
              <a:rPr lang="en-US" sz="1800">
                <a:effectLst>
                  <a:outerShdw blurRad="50800" dist="38100" dir="2700000" algn="tl">
                    <a:srgbClr val="000000">
                      <a:alpha val="40000"/>
                    </a:srgbClr>
                  </a:outerShdw>
                </a:effectLst>
                <a:latin typeface="Times New Roman" panose="02020603050405020304" pitchFamily="18" charset="0"/>
                <a:ea typeface="Calibri" panose="020F0502020204030204" pitchFamily="34" charset="0"/>
                <a:cs typeface="Times New Roman" panose="02020603050405020304" pitchFamily="18" charset="0"/>
              </a:rPr>
              <a:t>Makes system user friendly</a:t>
            </a:r>
            <a:r>
              <a:rPr lang="en-US" sz="1600">
                <a:effectLst>
                  <a:outerShdw blurRad="50800" dist="38100" dir="2700000" algn="tl">
                    <a:srgbClr val="000000">
                      <a:alpha val="40000"/>
                    </a:srgbClr>
                  </a:outerShdw>
                </a:effectLst>
                <a:latin typeface="Times New Roman" panose="02020603050405020304" pitchFamily="18" charset="0"/>
                <a:ea typeface="Calibri" panose="020F0502020204030204" pitchFamily="34" charset="0"/>
                <a:cs typeface="Times New Roman" panose="02020603050405020304" pitchFamily="18" charset="0"/>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695970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8221" y="0"/>
            <a:ext cx="7928263" cy="5190845"/>
          </a:xfrm>
          <a:prstGeom prst="rect">
            <a:avLst/>
          </a:prstGeom>
        </p:spPr>
        <p:txBody>
          <a:bodyPr wrap="square">
            <a:spAutoFit/>
          </a:bodyPr>
          <a:lstStyle/>
          <a:p>
            <a:pPr>
              <a:lnSpc>
                <a:spcPct val="115000"/>
              </a:lnSpc>
              <a:spcAft>
                <a:spcPts val="1000"/>
              </a:spcAft>
            </a:pPr>
            <a:r>
              <a:rPr lang="en-GB" sz="16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ea typeface="Batang"/>
                <a:cs typeface="Times New Roman" panose="02020603050405020304" pitchFamily="18" charset="0"/>
              </a:rPr>
              <a:t> </a:t>
            </a:r>
            <a:endParaRPr lang="en-IN" sz="12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600" i="1" dirty="0">
                <a:latin typeface="Times New Roman" panose="02020603050405020304" pitchFamily="18" charset="0"/>
                <a:ea typeface="Batang"/>
                <a:cs typeface="Times New Roman" panose="02020603050405020304" pitchFamily="18" charset="0"/>
              </a:rPr>
              <a:t>                           </a:t>
            </a:r>
            <a:r>
              <a:rPr lang="en-US" sz="1600" i="1" u="sng" dirty="0">
                <a:solidFill>
                  <a:schemeClr val="accent2">
                    <a:lumMod val="75000"/>
                  </a:schemeClr>
                </a:solidFill>
                <a:latin typeface="Times New Roman" panose="02020603050405020304" pitchFamily="18" charset="0"/>
                <a:ea typeface="Batang"/>
                <a:cs typeface="Times New Roman" panose="02020603050405020304" pitchFamily="18" charset="0"/>
              </a:rPr>
              <a:t>   </a:t>
            </a:r>
            <a:r>
              <a:rPr lang="en-US" sz="1800" u="sng" dirty="0">
                <a:solidFill>
                  <a:schemeClr val="accent2">
                    <a:lumMod val="75000"/>
                  </a:schemeClr>
                </a:solidFill>
                <a:latin typeface="Algerian" panose="04020705040A02060702" pitchFamily="82" charset="0"/>
                <a:ea typeface="Times New Roman" panose="02020603050405020304" pitchFamily="18" charset="0"/>
                <a:cs typeface="Arial" panose="020B0604020202020204" pitchFamily="34" charset="0"/>
              </a:rPr>
              <a:t>Proposed </a:t>
            </a:r>
            <a:r>
              <a:rPr lang="en-US" sz="1800" u="sng" dirty="0" smtClean="0">
                <a:solidFill>
                  <a:schemeClr val="accent2">
                    <a:lumMod val="75000"/>
                  </a:schemeClr>
                </a:solidFill>
                <a:latin typeface="Algerian" panose="04020705040A02060702" pitchFamily="82" charset="0"/>
                <a:ea typeface="Times New Roman" panose="02020603050405020304" pitchFamily="18" charset="0"/>
                <a:cs typeface="Arial" panose="020B0604020202020204" pitchFamily="34" charset="0"/>
              </a:rPr>
              <a:t>System</a:t>
            </a:r>
            <a:endParaRPr lang="en-IN" sz="1800" u="sng" dirty="0" smtClean="0">
              <a:solidFill>
                <a:schemeClr val="accent2">
                  <a:lumMod val="75000"/>
                </a:schemeClr>
              </a:solidFill>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GB" sz="1800" dirty="0" smtClean="0">
                <a:latin typeface="Times New Roman" panose="02020603050405020304" pitchFamily="18" charset="0"/>
                <a:ea typeface="Times New Roman" panose="02020603050405020304" pitchFamily="18" charset="0"/>
                <a:cs typeface="Times New Roman" panose="02020603050405020304" pitchFamily="18" charset="0"/>
              </a:rPr>
              <a:t>Provides </a:t>
            </a:r>
            <a:r>
              <a:rPr lang="en-GB" sz="1800" dirty="0">
                <a:latin typeface="Times New Roman" panose="02020603050405020304" pitchFamily="18" charset="0"/>
                <a:ea typeface="Times New Roman" panose="02020603050405020304" pitchFamily="18" charset="0"/>
                <a:cs typeface="Times New Roman" panose="02020603050405020304" pitchFamily="18" charset="0"/>
              </a:rPr>
              <a:t>interactive interface through which a user can interact with different areas of website easily.</a:t>
            </a:r>
            <a:endParaRPr lang="en-IN" sz="18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r>
              <a:rPr lang="en-GB" sz="1800" dirty="0">
                <a:latin typeface="Times New Roman" panose="02020603050405020304" pitchFamily="18" charset="0"/>
                <a:ea typeface="Calibri" panose="020F0502020204030204" pitchFamily="34" charset="0"/>
                <a:cs typeface="Times New Roman" panose="02020603050405020304" pitchFamily="18" charset="0"/>
              </a:rPr>
              <a:t>Proposed system will help user to book tickets without wasting Time and </a:t>
            </a:r>
            <a:r>
              <a:rPr lang="en-GB" sz="1800" dirty="0" smtClean="0">
                <a:latin typeface="Times New Roman" panose="02020603050405020304" pitchFamily="18" charset="0"/>
                <a:ea typeface="Calibri" panose="020F0502020204030204" pitchFamily="34" charset="0"/>
                <a:cs typeface="Times New Roman" panose="02020603050405020304" pitchFamily="18" charset="0"/>
              </a:rPr>
              <a:t>energy ,which </a:t>
            </a:r>
            <a:r>
              <a:rPr lang="en-GB" sz="1800" dirty="0">
                <a:latin typeface="Times New Roman" panose="02020603050405020304" pitchFamily="18" charset="0"/>
                <a:ea typeface="Calibri" panose="020F0502020204030204" pitchFamily="34" charset="0"/>
                <a:cs typeface="Times New Roman" panose="02020603050405020304" pitchFamily="18" charset="0"/>
              </a:rPr>
              <a:t>is not possible </a:t>
            </a:r>
            <a:r>
              <a:rPr lang="en-GB" sz="1800" dirty="0" smtClean="0">
                <a:latin typeface="Times New Roman" panose="02020603050405020304" pitchFamily="18" charset="0"/>
                <a:ea typeface="Calibri" panose="020F0502020204030204" pitchFamily="34" charset="0"/>
                <a:cs typeface="Times New Roman" panose="02020603050405020304" pitchFamily="18" charset="0"/>
              </a:rPr>
              <a:t>in </a:t>
            </a:r>
            <a:r>
              <a:rPr lang="en-GB" sz="1800" dirty="0">
                <a:latin typeface="Times New Roman" panose="02020603050405020304" pitchFamily="18" charset="0"/>
                <a:ea typeface="Calibri" panose="020F0502020204030204" pitchFamily="34" charset="0"/>
                <a:cs typeface="Times New Roman" panose="02020603050405020304" pitchFamily="18" charset="0"/>
              </a:rPr>
              <a:t>manual system.</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r>
              <a:rPr lang="en-GB" sz="1800" dirty="0">
                <a:latin typeface="Times New Roman" panose="02020603050405020304" pitchFamily="18" charset="0"/>
                <a:ea typeface="Calibri" panose="020F0502020204030204" pitchFamily="34" charset="0"/>
                <a:cs typeface="Times New Roman" panose="02020603050405020304" pitchFamily="18" charset="0"/>
              </a:rPr>
              <a:t>It Provides convenience to book seats from your home/city.</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r>
              <a:rPr lang="en-GB" sz="1800" dirty="0" smtClean="0">
                <a:latin typeface="Times New Roman" panose="02020603050405020304" pitchFamily="18" charset="0"/>
                <a:ea typeface="Calibri" panose="020F0502020204030204" pitchFamily="34" charset="0"/>
                <a:cs typeface="Times New Roman" panose="02020603050405020304" pitchFamily="18" charset="0"/>
              </a:rPr>
              <a:t>You </a:t>
            </a:r>
            <a:r>
              <a:rPr lang="en-GB" sz="1800" dirty="0">
                <a:latin typeface="Times New Roman" panose="02020603050405020304" pitchFamily="18" charset="0"/>
                <a:ea typeface="Calibri" panose="020F0502020204030204" pitchFamily="34" charset="0"/>
                <a:cs typeface="Times New Roman" panose="02020603050405020304" pitchFamily="18" charset="0"/>
              </a:rPr>
              <a:t>can print e-ticket.</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r>
              <a:rPr lang="en-GB" sz="1800" dirty="0">
                <a:latin typeface="Times New Roman" panose="02020603050405020304" pitchFamily="18" charset="0"/>
                <a:ea typeface="Calibri" panose="020F0502020204030204" pitchFamily="34" charset="0"/>
                <a:cs typeface="Times New Roman" panose="02020603050405020304" pitchFamily="18" charset="0"/>
              </a:rPr>
              <a:t>It is best platform for booking affordable bus tickets.</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r>
              <a:rPr lang="en-GB" sz="1800" dirty="0">
                <a:latin typeface="Times New Roman" panose="02020603050405020304" pitchFamily="18" charset="0"/>
                <a:ea typeface="Calibri" panose="020F0502020204030204" pitchFamily="34" charset="0"/>
                <a:cs typeface="Times New Roman" panose="02020603050405020304" pitchFamily="18" charset="0"/>
              </a:rPr>
              <a:t>Payment by online method.</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1000"/>
              </a:spcAft>
              <a:buFont typeface="Wingdings" panose="05000000000000000000" pitchFamily="2" charset="2"/>
              <a:buChar char=""/>
            </a:pPr>
            <a:r>
              <a:rPr lang="en-GB" sz="1800" dirty="0">
                <a:latin typeface="Times New Roman" panose="02020603050405020304" pitchFamily="18" charset="0"/>
                <a:ea typeface="Calibri" panose="020F0502020204030204" pitchFamily="34" charset="0"/>
                <a:cs typeface="Times New Roman" panose="02020603050405020304" pitchFamily="18" charset="0"/>
              </a:rPr>
              <a:t>Cancellation option is available. </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r>
              <a:rPr lang="en-US" sz="1200" dirty="0">
                <a:latin typeface="Times New Roman" panose="02020603050405020304" pitchFamily="18" charset="0"/>
                <a:ea typeface="Batang"/>
              </a:rPr>
              <a:t/>
            </a:r>
            <a:br>
              <a:rPr lang="en-US" sz="1200" dirty="0">
                <a:latin typeface="Times New Roman" panose="02020603050405020304" pitchFamily="18" charset="0"/>
                <a:ea typeface="Batang"/>
              </a:rPr>
            </a:br>
            <a:endParaRPr lang="en-IN" dirty="0"/>
          </a:p>
        </p:txBody>
      </p:sp>
    </p:spTree>
    <p:extLst>
      <p:ext uri="{BB962C8B-B14F-4D97-AF65-F5344CB8AC3E}">
        <p14:creationId xmlns:p14="http://schemas.microsoft.com/office/powerpoint/2010/main" val="9476129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23948" y="191374"/>
            <a:ext cx="2262158" cy="338554"/>
          </a:xfrm>
          <a:prstGeom prst="rect">
            <a:avLst/>
          </a:prstGeom>
        </p:spPr>
        <p:txBody>
          <a:bodyPr wrap="none">
            <a:spAutoFit/>
          </a:bodyPr>
          <a:lstStyle/>
          <a:p>
            <a:r>
              <a:rPr lang="en-US" sz="1200" i="1">
                <a:latin typeface="Algerian" panose="04020705040A02060702" pitchFamily="82" charset="0"/>
                <a:ea typeface="Batang"/>
                <a:cs typeface="Times New Roman" panose="02020603050405020304" pitchFamily="18" charset="0"/>
              </a:rPr>
              <a:t> </a:t>
            </a:r>
            <a:r>
              <a:rPr lang="en-US" sz="1600" u="sng">
                <a:solidFill>
                  <a:schemeClr val="accent2">
                    <a:lumMod val="75000"/>
                  </a:schemeClr>
                </a:solidFill>
                <a:latin typeface="Algerian" panose="04020705040A02060702" pitchFamily="82" charset="0"/>
                <a:ea typeface="Microsoft YaHei UI" panose="020B0503020204020204" pitchFamily="34" charset="-122"/>
                <a:cs typeface="Times New Roman" panose="02020603050405020304" pitchFamily="18" charset="0"/>
              </a:rPr>
              <a:t>Aim and objectives</a:t>
            </a:r>
            <a:endParaRPr lang="en-IN" u="sng">
              <a:solidFill>
                <a:schemeClr val="accent2">
                  <a:lumMod val="75000"/>
                </a:schemeClr>
              </a:solidFill>
            </a:endParaRPr>
          </a:p>
        </p:txBody>
      </p:sp>
      <p:sp>
        <p:nvSpPr>
          <p:cNvPr id="3" name="Rectangle 2"/>
          <p:cNvSpPr/>
          <p:nvPr/>
        </p:nvSpPr>
        <p:spPr>
          <a:xfrm>
            <a:off x="623454" y="529928"/>
            <a:ext cx="7585364" cy="4098558"/>
          </a:xfrm>
          <a:prstGeom prst="rect">
            <a:avLst/>
          </a:prstGeom>
        </p:spPr>
        <p:txBody>
          <a:bodyPr wrap="square">
            <a:spAutoFit/>
          </a:bodyPr>
          <a:lstStyle/>
          <a:p>
            <a:pPr marL="285750" indent="-285750">
              <a:lnSpc>
                <a:spcPct val="200000"/>
              </a:lnSpc>
              <a:spcAft>
                <a:spcPts val="1000"/>
              </a:spcAft>
              <a:buFont typeface="Wingdings" panose="05000000000000000000" pitchFamily="2" charset="2"/>
              <a:buChar char="Ø"/>
            </a:pPr>
            <a:r>
              <a:rPr lang="en-US" sz="1800">
                <a:latin typeface="Times New Roman" panose="02020603050405020304" pitchFamily="18" charset="0"/>
                <a:ea typeface="Microsoft YaHei UI" panose="020B0503020204020204" pitchFamily="34" charset="-122"/>
                <a:cs typeface="Times New Roman" panose="02020603050405020304" pitchFamily="18" charset="0"/>
              </a:rPr>
              <a:t>The main aim of this study is  to</a:t>
            </a:r>
            <a:r>
              <a:rPr lang="en-US" sz="1800">
                <a:latin typeface="Calibri" panose="020F0502020204030204" pitchFamily="34" charset="0"/>
                <a:ea typeface="Times New Roman" panose="02020603050405020304" pitchFamily="18" charset="0"/>
                <a:cs typeface="Times New Roman" panose="02020603050405020304" pitchFamily="18" charset="0"/>
              </a:rPr>
              <a:t> </a:t>
            </a:r>
            <a:r>
              <a:rPr lang="en-US" sz="1800">
                <a:latin typeface="Times New Roman" panose="02020603050405020304" pitchFamily="18" charset="0"/>
                <a:ea typeface="Microsoft YaHei UI" panose="020B0503020204020204" pitchFamily="34" charset="-122"/>
                <a:cs typeface="Times New Roman" panose="02020603050405020304" pitchFamily="18" charset="0"/>
              </a:rPr>
              <a:t> make  the  ticket  booking  system  of  ticket  booking agency  simple, reliable, easy, user  friendly, and  moreover  less  time consuming  as compared  to  the manual  work. </a:t>
            </a:r>
            <a:endParaRPr lang="en-IN" sz="1800">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nSpc>
                <a:spcPct val="200000"/>
              </a:lnSpc>
              <a:spcBef>
                <a:spcPts val="0"/>
              </a:spcBef>
              <a:spcAft>
                <a:spcPts val="0"/>
              </a:spcAft>
              <a:buFont typeface="Wingdings" panose="05000000000000000000" pitchFamily="2" charset="2"/>
              <a:buChar char="Ø"/>
            </a:pPr>
            <a:r>
              <a:rPr lang="en-US" sz="1800">
                <a:latin typeface="Times New Roman" panose="02020603050405020304" pitchFamily="18" charset="0"/>
                <a:ea typeface="Microsoft YaHei UI" panose="020B0503020204020204" pitchFamily="34" charset="-122"/>
                <a:cs typeface="Times New Roman" panose="02020603050405020304" pitchFamily="18" charset="0"/>
              </a:rPr>
              <a:t>Providing a web-based system(website) ,where a customer can book bus ticket through  an online method without a need to queue up at the counter to purchase a bus ticket.</a:t>
            </a:r>
            <a:endParaRPr lang="en-IN" sz="180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200000"/>
              </a:lnSpc>
              <a:spcBef>
                <a:spcPts val="0"/>
              </a:spcBef>
              <a:spcAft>
                <a:spcPts val="1000"/>
              </a:spcAft>
              <a:buFont typeface="Wingdings" panose="05000000000000000000" pitchFamily="2" charset="2"/>
              <a:buChar char="Ø"/>
            </a:pPr>
            <a:r>
              <a:rPr lang="en-US" sz="1800">
                <a:latin typeface="Times New Roman" panose="02020603050405020304" pitchFamily="18" charset="0"/>
                <a:ea typeface="Microsoft YaHei UI" panose="020B0503020204020204" pitchFamily="34" charset="-122"/>
                <a:cs typeface="Times New Roman" panose="02020603050405020304" pitchFamily="18" charset="0"/>
              </a:rPr>
              <a:t>Enabling customers to check the availability and types of buses online.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59315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4628" y="294437"/>
            <a:ext cx="8208817" cy="4557658"/>
          </a:xfrm>
          <a:prstGeom prst="rect">
            <a:avLst/>
          </a:prstGeom>
        </p:spPr>
        <p:txBody>
          <a:bodyPr wrap="square">
            <a:spAutoFit/>
          </a:bodyPr>
          <a:lstStyle/>
          <a:p>
            <a:pPr>
              <a:lnSpc>
                <a:spcPct val="150000"/>
              </a:lnSpc>
              <a:spcBef>
                <a:spcPts val="500"/>
              </a:spcBef>
            </a:pPr>
            <a:r>
              <a:rPr lang="en-US" sz="1600" b="1" dirty="0" smtClean="0">
                <a:latin typeface="Copperplate Gothic Bold" panose="020E0705020206020404" pitchFamily="34" charset="0"/>
                <a:ea typeface="Times New Roman" panose="02020603050405020304" pitchFamily="18" charset="0"/>
                <a:cs typeface="Castellar" panose="020A0402060406010301" pitchFamily="18" charset="0"/>
              </a:rPr>
              <a:t>                  </a:t>
            </a:r>
            <a:r>
              <a:rPr lang="en-US" sz="1600" b="1" dirty="0" smtClean="0">
                <a:solidFill>
                  <a:schemeClr val="accent2"/>
                </a:solidFill>
                <a:latin typeface="Copperplate Gothic Bold" panose="020E0705020206020404" pitchFamily="34" charset="0"/>
                <a:ea typeface="Times New Roman" panose="02020603050405020304" pitchFamily="18" charset="0"/>
                <a:cs typeface="Castellar" panose="020A0402060406010301" pitchFamily="18" charset="0"/>
              </a:rPr>
              <a:t> </a:t>
            </a:r>
            <a:r>
              <a:rPr lang="en-US" sz="1600" dirty="0">
                <a:solidFill>
                  <a:schemeClr val="accent2"/>
                </a:solidFill>
                <a:latin typeface="Algerian" panose="04020705040A02060702" pitchFamily="82" charset="0"/>
                <a:ea typeface="Times New Roman" panose="02020603050405020304" pitchFamily="18" charset="0"/>
                <a:cs typeface="Castellar" panose="020A0402060406010301" pitchFamily="18" charset="0"/>
              </a:rPr>
              <a:t>Hardware Software Requirements</a:t>
            </a:r>
            <a:endParaRPr lang="en-US" sz="1600" b="1" dirty="0" smtClean="0">
              <a:solidFill>
                <a:schemeClr val="accent2"/>
              </a:solidFill>
              <a:latin typeface="Copperplate Gothic Bold" panose="020E0705020206020404" pitchFamily="34" charset="0"/>
              <a:ea typeface="Times New Roman" panose="02020603050405020304" pitchFamily="18" charset="0"/>
              <a:cs typeface="Castellar" panose="020A0402060406010301" pitchFamily="18" charset="0"/>
            </a:endParaRPr>
          </a:p>
          <a:p>
            <a:pPr>
              <a:lnSpc>
                <a:spcPct val="150000"/>
              </a:lnSpc>
              <a:spcBef>
                <a:spcPts val="500"/>
              </a:spcBef>
            </a:pPr>
            <a:r>
              <a:rPr lang="en-US" sz="1600" b="1" dirty="0" smtClean="0">
                <a:latin typeface="Copperplate Gothic Bold" panose="020E0705020206020404" pitchFamily="34" charset="0"/>
                <a:ea typeface="Times New Roman" panose="02020603050405020304" pitchFamily="18" charset="0"/>
                <a:cs typeface="Castellar" panose="020A0402060406010301" pitchFamily="18" charset="0"/>
              </a:rPr>
              <a:t>                               </a:t>
            </a:r>
            <a:r>
              <a:rPr lang="en-US" sz="1600" b="1" u="sng" dirty="0">
                <a:solidFill>
                  <a:srgbClr val="FF0000"/>
                </a:solidFill>
                <a:latin typeface="Copperplate Gothic Bold" panose="020E0705020206020404" pitchFamily="34" charset="0"/>
                <a:ea typeface="Times New Roman" panose="02020603050405020304" pitchFamily="18" charset="0"/>
                <a:cs typeface="Castellar" panose="020A0402060406010301" pitchFamily="18" charset="0"/>
              </a:rPr>
              <a:t>Hardware Requirements</a:t>
            </a:r>
            <a:endParaRPr lang="en-IN" sz="11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50000"/>
              </a:lnSpc>
              <a:spcBef>
                <a:spcPts val="500"/>
              </a:spcBef>
              <a:spcAft>
                <a:spcPts val="0"/>
              </a:spcAft>
              <a:buFont typeface="Wingdings" panose="05000000000000000000" pitchFamily="2"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i3  Processor</a:t>
            </a:r>
            <a:endParaRPr lang="en-IN"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500"/>
              </a:spcBef>
              <a:spcAft>
                <a:spcPts val="0"/>
              </a:spcAft>
              <a:buFont typeface="Wingdings" panose="05000000000000000000" pitchFamily="2"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4</a:t>
            </a:r>
            <a:r>
              <a:rPr lang="en-US" sz="1600" dirty="0" smtClean="0">
                <a:latin typeface="Times New Roman" panose="02020603050405020304" pitchFamily="18" charset="0"/>
                <a:ea typeface="Calibri" panose="020F0502020204030204" pitchFamily="34" charset="0"/>
                <a:cs typeface="Times New Roman" panose="02020603050405020304" pitchFamily="18" charset="0"/>
              </a:rPr>
              <a:t>  GB   </a:t>
            </a:r>
            <a:r>
              <a:rPr lang="en-US" sz="1600" dirty="0">
                <a:latin typeface="Times New Roman" panose="02020603050405020304" pitchFamily="18" charset="0"/>
                <a:ea typeface="Calibri" panose="020F0502020204030204" pitchFamily="34" charset="0"/>
                <a:cs typeface="Times New Roman" panose="02020603050405020304" pitchFamily="18" charset="0"/>
              </a:rPr>
              <a:t>RAM</a:t>
            </a:r>
            <a:endParaRPr lang="en-IN"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500"/>
              </a:spcBef>
              <a:spcAft>
                <a:spcPts val="0"/>
              </a:spcAft>
              <a:buFont typeface="Wingdings" panose="05000000000000000000" pitchFamily="2" charset="2"/>
              <a:buChar char=""/>
            </a:pPr>
            <a:r>
              <a:rPr lang="en-US" sz="1600">
                <a:latin typeface="Times New Roman" panose="02020603050405020304" pitchFamily="18" charset="0"/>
                <a:ea typeface="Calibri" panose="020F0502020204030204" pitchFamily="34" charset="0"/>
                <a:cs typeface="Times New Roman" panose="02020603050405020304" pitchFamily="18" charset="0"/>
              </a:rPr>
              <a:t>500  </a:t>
            </a:r>
            <a:r>
              <a:rPr lang="en-US" sz="1600" smtClean="0">
                <a:latin typeface="Times New Roman" panose="02020603050405020304" pitchFamily="18" charset="0"/>
                <a:ea typeface="Calibri" panose="020F0502020204030204" pitchFamily="34" charset="0"/>
                <a:cs typeface="Times New Roman" panose="02020603050405020304" pitchFamily="18" charset="0"/>
              </a:rPr>
              <a:t>GB   </a:t>
            </a:r>
            <a:r>
              <a:rPr lang="en-US" sz="1600" dirty="0">
                <a:latin typeface="Times New Roman" panose="02020603050405020304" pitchFamily="18" charset="0"/>
                <a:ea typeface="Calibri" panose="020F0502020204030204" pitchFamily="34" charset="0"/>
                <a:cs typeface="Times New Roman" panose="02020603050405020304" pitchFamily="18" charset="0"/>
              </a:rPr>
              <a:t>HARDDISK</a:t>
            </a:r>
            <a:endParaRPr lang="en-IN" sz="1100" dirty="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Bef>
                <a:spcPts val="500"/>
              </a:spcBef>
            </a:pPr>
            <a:r>
              <a:rPr lang="en-US" sz="1600" dirty="0">
                <a:latin typeface="Algerian" panose="04020705040A02060702" pitchFamily="82" charset="0"/>
                <a:ea typeface="Times New Roman" panose="02020603050405020304" pitchFamily="18" charset="0"/>
                <a:cs typeface="Castellar" panose="020A0402060406010301" pitchFamily="18" charset="0"/>
              </a:rPr>
              <a:t> </a:t>
            </a:r>
            <a:endParaRPr lang="en-IN" sz="11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50000"/>
              </a:lnSpc>
              <a:spcBef>
                <a:spcPts val="500"/>
              </a:spcBef>
            </a:pPr>
            <a:r>
              <a:rPr lang="en-US" sz="1600" dirty="0">
                <a:solidFill>
                  <a:srgbClr val="1481AB"/>
                </a:solidFill>
                <a:latin typeface="Algerian" panose="04020705040A02060702" pitchFamily="82" charset="0"/>
                <a:ea typeface="Times New Roman" panose="02020603050405020304" pitchFamily="18" charset="0"/>
                <a:cs typeface="Castellar" panose="020A0402060406010301" pitchFamily="18" charset="0"/>
              </a:rPr>
              <a:t> </a:t>
            </a:r>
            <a:r>
              <a:rPr lang="en-IN" sz="1100" dirty="0">
                <a:latin typeface="Calibri" panose="020F0502020204030204" pitchFamily="34" charset="0"/>
                <a:ea typeface="Times New Roman" panose="02020603050405020304" pitchFamily="18" charset="0"/>
                <a:cs typeface="Times New Roman" panose="02020603050405020304" pitchFamily="18" charset="0"/>
              </a:rPr>
              <a:t> </a:t>
            </a:r>
            <a:r>
              <a:rPr lang="en-IN" sz="1100" dirty="0" smtClean="0">
                <a:latin typeface="Calibri" panose="020F0502020204030204" pitchFamily="34" charset="0"/>
                <a:ea typeface="Times New Roman" panose="02020603050405020304" pitchFamily="18" charset="0"/>
                <a:cs typeface="Times New Roman" panose="02020603050405020304" pitchFamily="18" charset="0"/>
              </a:rPr>
              <a:t>                                               </a:t>
            </a:r>
            <a:r>
              <a:rPr lang="en-US" sz="1600" b="1" u="sng" dirty="0" smtClean="0">
                <a:solidFill>
                  <a:srgbClr val="FF0000"/>
                </a:solidFill>
                <a:latin typeface="Copperplate Gothic Bold" panose="020E0705020206020404" pitchFamily="34" charset="0"/>
                <a:ea typeface="Times New Roman" panose="02020603050405020304" pitchFamily="18" charset="0"/>
                <a:cs typeface="Castellar" panose="020A0402060406010301" pitchFamily="18" charset="0"/>
              </a:rPr>
              <a:t>Software </a:t>
            </a:r>
            <a:r>
              <a:rPr lang="en-US" sz="1600" b="1" u="sng" dirty="0">
                <a:solidFill>
                  <a:srgbClr val="FF0000"/>
                </a:solidFill>
                <a:latin typeface="Copperplate Gothic Bold" panose="020E0705020206020404" pitchFamily="34" charset="0"/>
                <a:ea typeface="Times New Roman" panose="02020603050405020304" pitchFamily="18" charset="0"/>
                <a:cs typeface="Castellar" panose="020A0402060406010301" pitchFamily="18" charset="0"/>
              </a:rPr>
              <a:t>Requirements</a:t>
            </a:r>
            <a:endParaRPr lang="en-IN" sz="1100" dirty="0">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50000"/>
              </a:lnSpc>
              <a:spcBef>
                <a:spcPts val="500"/>
              </a:spcBef>
              <a:spcAft>
                <a:spcPts val="0"/>
              </a:spcAft>
              <a:buFont typeface="Wingdings" panose="05000000000000000000" pitchFamily="2"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OPERATING SYSTEM:-   </a:t>
            </a:r>
            <a:r>
              <a:rPr lang="en-US" sz="1600" dirty="0" smtClean="0">
                <a:latin typeface="Times New Roman" panose="02020603050405020304" pitchFamily="18" charset="0"/>
                <a:ea typeface="Calibri" panose="020F0502020204030204" pitchFamily="34" charset="0"/>
                <a:cs typeface="Times New Roman" panose="02020603050405020304" pitchFamily="18" charset="0"/>
              </a:rPr>
              <a:t>Windows, Linux</a:t>
            </a:r>
            <a:endParaRPr lang="en-IN" sz="11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LANGUAGE:-      </a:t>
            </a:r>
            <a:r>
              <a:rPr lang="en-US" sz="1600" dirty="0" smtClean="0">
                <a:latin typeface="Times New Roman" panose="02020603050405020304" pitchFamily="18" charset="0"/>
                <a:ea typeface="Calibri" panose="020F0502020204030204" pitchFamily="34" charset="0"/>
                <a:cs typeface="Times New Roman" panose="02020603050405020304" pitchFamily="18" charset="0"/>
              </a:rPr>
              <a:t>HTML5</a:t>
            </a:r>
            <a:r>
              <a:rPr lang="en-US" sz="1600" dirty="0">
                <a:latin typeface="Times New Roman" panose="02020603050405020304" pitchFamily="18" charset="0"/>
                <a:ea typeface="Calibri" panose="020F0502020204030204" pitchFamily="34" charset="0"/>
                <a:cs typeface="Times New Roman" panose="02020603050405020304" pitchFamily="18" charset="0"/>
              </a:rPr>
              <a:t>, CSS3, </a:t>
            </a:r>
            <a:r>
              <a:rPr lang="en-US" sz="1600" dirty="0" smtClean="0">
                <a:latin typeface="Times New Roman" panose="02020603050405020304" pitchFamily="18" charset="0"/>
                <a:ea typeface="Calibri" panose="020F0502020204030204" pitchFamily="34" charset="0"/>
                <a:cs typeface="Times New Roman" panose="02020603050405020304" pitchFamily="18" charset="0"/>
              </a:rPr>
              <a:t>PHP</a:t>
            </a:r>
          </a:p>
          <a:p>
            <a:pPr marL="342900" marR="0" lvl="0" indent="-342900">
              <a:lnSpc>
                <a:spcPct val="150000"/>
              </a:lnSpc>
              <a:spcBef>
                <a:spcPts val="0"/>
              </a:spcBef>
              <a:spcAft>
                <a:spcPts val="0"/>
              </a:spcAft>
              <a:buFont typeface="Wingdings" panose="05000000000000000000" pitchFamily="2" charset="2"/>
              <a:buChar char=""/>
            </a:pPr>
            <a:r>
              <a:rPr lang="en-IN" sz="1400" dirty="0" smtClean="0">
                <a:latin typeface="Bodoni MT" panose="02070603080606020203" pitchFamily="18" charset="0"/>
                <a:ea typeface="Calibri" panose="020F0502020204030204" pitchFamily="34" charset="0"/>
                <a:cs typeface="Times New Roman" panose="02020603050405020304" pitchFamily="18" charset="0"/>
              </a:rPr>
              <a:t>SERVER       :-          </a:t>
            </a:r>
            <a:r>
              <a:rPr lang="en-IN" sz="1400" dirty="0" smtClean="0">
                <a:latin typeface="Bodoni MT" panose="02070603080606020203" pitchFamily="18" charset="0"/>
                <a:ea typeface="Calibri" panose="020F0502020204030204" pitchFamily="34" charset="0"/>
                <a:cs typeface="Times New Roman" panose="02020603050405020304" pitchFamily="18" charset="0"/>
              </a:rPr>
              <a:t>XAMPP</a:t>
            </a:r>
            <a:endParaRPr lang="en-IN" sz="1400" dirty="0">
              <a:latin typeface="Bodoni MT" panose="02070603080606020203" pitchFamily="18"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1000"/>
              </a:spcAft>
              <a:buFont typeface="Wingdings" panose="05000000000000000000" pitchFamily="2" charset="2"/>
              <a:buChar char=""/>
            </a:pPr>
            <a:r>
              <a:rPr lang="en-US" sz="1600" dirty="0">
                <a:latin typeface="Times New Roman" panose="02020603050405020304" pitchFamily="18" charset="0"/>
                <a:ea typeface="Calibri" panose="020F0502020204030204" pitchFamily="34" charset="0"/>
                <a:cs typeface="Times New Roman" panose="02020603050405020304" pitchFamily="18" charset="0"/>
              </a:rPr>
              <a:t>BACKEND:-        MySQL </a:t>
            </a:r>
            <a:endParaRPr lang="en-IN" dirty="0"/>
          </a:p>
        </p:txBody>
      </p:sp>
    </p:spTree>
    <p:extLst>
      <p:ext uri="{BB962C8B-B14F-4D97-AF65-F5344CB8AC3E}">
        <p14:creationId xmlns:p14="http://schemas.microsoft.com/office/powerpoint/2010/main" val="10226508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cstate="print">
            <a:extLst>
              <a:ext uri="{28A0092B-C50C-407E-A947-70E740481C1C}">
                <a14:useLocalDpi xmlns:a14="http://schemas.microsoft.com/office/drawing/2010/main" val="0"/>
              </a:ext>
            </a:extLst>
          </a:blip>
          <a:stretch>
            <a:fillRect/>
          </a:stretch>
        </p:blipFill>
        <p:spPr>
          <a:xfrm>
            <a:off x="187036" y="89942"/>
            <a:ext cx="9534084" cy="5014210"/>
          </a:xfrm>
          <a:prstGeom prst="rect">
            <a:avLst/>
          </a:prstGeom>
        </p:spPr>
      </p:pic>
      <p:sp>
        <p:nvSpPr>
          <p:cNvPr id="3" name="Rectangle 2"/>
          <p:cNvSpPr/>
          <p:nvPr/>
        </p:nvSpPr>
        <p:spPr>
          <a:xfrm>
            <a:off x="187036" y="1932710"/>
            <a:ext cx="1703237" cy="369332"/>
          </a:xfrm>
          <a:prstGeom prst="rect">
            <a:avLst/>
          </a:prstGeom>
        </p:spPr>
        <p:txBody>
          <a:bodyPr wrap="square">
            <a:spAutoFit/>
          </a:bodyPr>
          <a:lstStyle/>
          <a:p>
            <a:r>
              <a:rPr lang="en-US" sz="1800" u="sng">
                <a:solidFill>
                  <a:schemeClr val="accent2"/>
                </a:solidFill>
                <a:latin typeface="Algerian" panose="04020705040A02060702" pitchFamily="82" charset="0"/>
                <a:ea typeface="Times New Roman" panose="02020603050405020304" pitchFamily="18" charset="0"/>
                <a:cs typeface="Times New Roman" panose="02020603050405020304" pitchFamily="18" charset="0"/>
              </a:rPr>
              <a:t>Er-diagram</a:t>
            </a:r>
            <a:endParaRPr lang="en-IN">
              <a:solidFill>
                <a:schemeClr val="accent2"/>
              </a:solidFill>
            </a:endParaRPr>
          </a:p>
        </p:txBody>
      </p:sp>
    </p:spTree>
    <p:extLst>
      <p:ext uri="{BB962C8B-B14F-4D97-AF65-F5344CB8AC3E}">
        <p14:creationId xmlns:p14="http://schemas.microsoft.com/office/powerpoint/2010/main" val="4086345576"/>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431</TotalTime>
  <Words>1023</Words>
  <Application>Microsoft Office PowerPoint</Application>
  <PresentationFormat>Custom</PresentationFormat>
  <Paragraphs>317</Paragraphs>
  <Slides>39</Slides>
  <Notes>2</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39</vt:i4>
      </vt:variant>
    </vt:vector>
  </HeadingPairs>
  <TitlesOfParts>
    <vt:vector size="63" baseType="lpstr">
      <vt:lpstr>Microsoft YaHei UI</vt:lpstr>
      <vt:lpstr>Algerian</vt:lpstr>
      <vt:lpstr>Arial</vt:lpstr>
      <vt:lpstr>Arial Black</vt:lpstr>
      <vt:lpstr>Arial Rounded MT Bold</vt:lpstr>
      <vt:lpstr>Avignon Pro Demi</vt:lpstr>
      <vt:lpstr>Baskerville Old Face</vt:lpstr>
      <vt:lpstr>Batang</vt:lpstr>
      <vt:lpstr>Bell MT</vt:lpstr>
      <vt:lpstr>Bodoni MT</vt:lpstr>
      <vt:lpstr>Calibri</vt:lpstr>
      <vt:lpstr>Cambria</vt:lpstr>
      <vt:lpstr>Castellar</vt:lpstr>
      <vt:lpstr>Cooper Black</vt:lpstr>
      <vt:lpstr>Copperplate Gothic Bold</vt:lpstr>
      <vt:lpstr>Engravers MT</vt:lpstr>
      <vt:lpstr>Franklin Gothic Demi Cond</vt:lpstr>
      <vt:lpstr>Lucida Bright</vt:lpstr>
      <vt:lpstr>Mangal</vt:lpstr>
      <vt:lpstr>Times New Roman</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Microsoft account</cp:lastModifiedBy>
  <cp:revision>67</cp:revision>
  <dcterms:created xsi:type="dcterms:W3CDTF">2022-06-06T09:14:46Z</dcterms:created>
  <dcterms:modified xsi:type="dcterms:W3CDTF">2022-06-24T07:20:27Z</dcterms:modified>
</cp:coreProperties>
</file>